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68" r:id="rId5"/>
    <p:sldId id="265" r:id="rId6"/>
    <p:sldId id="260" r:id="rId7"/>
    <p:sldId id="269" r:id="rId8"/>
    <p:sldId id="262" r:id="rId9"/>
    <p:sldId id="263" r:id="rId10"/>
    <p:sldId id="266" r:id="rId11"/>
    <p:sldId id="267" r:id="rId12"/>
    <p:sldId id="274" r:id="rId13"/>
  </p:sldIdLst>
  <p:sldSz cx="12530138" cy="7021513"/>
  <p:notesSz cx="6858000" cy="9144000"/>
  <p:defaultTextStyle>
    <a:defPPr>
      <a:defRPr lang="zh-CN"/>
    </a:defPPr>
    <a:lvl1pPr marL="0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0045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0089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0134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0179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0223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0268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0312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0357" algn="l" defTabSz="108008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5604AB9E-66A2-491B-9780-448B4DC81097}">
          <p14:sldIdLst>
            <p14:sldId id="256"/>
          </p14:sldIdLst>
        </p14:section>
        <p14:section name="无标题节" id="{DC2966E2-F158-4AC3-8869-F5EAA8BF8E85}">
          <p14:sldIdLst>
            <p14:sldId id="257"/>
            <p14:sldId id="272"/>
            <p14:sldId id="268"/>
            <p14:sldId id="265"/>
            <p14:sldId id="260"/>
            <p14:sldId id="269"/>
            <p14:sldId id="262"/>
            <p14:sldId id="263"/>
            <p14:sldId id="266"/>
            <p14:sldId id="267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0" autoAdjust="0"/>
    <p:restoredTop sz="86327" autoAdjust="0"/>
  </p:normalViewPr>
  <p:slideViewPr>
    <p:cSldViewPr>
      <p:cViewPr>
        <p:scale>
          <a:sx n="50" d="100"/>
          <a:sy n="50" d="100"/>
        </p:scale>
        <p:origin x="-2898" y="-1098"/>
      </p:cViewPr>
      <p:guideLst>
        <p:guide orient="horz" pos="2212"/>
        <p:guide pos="3947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0320-038D-46FA-BCAC-786C60B935D9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D4E8-EA82-4DA9-9C86-FE1E109C1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07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0045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0089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20134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60179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00223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0268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0312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20357" algn="l" defTabSz="1080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4D4E8-EA82-4DA9-9C86-FE1E109C177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98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4D4E8-EA82-4DA9-9C86-FE1E109C177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966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4D4E8-EA82-4DA9-9C86-FE1E109C177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85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9761" y="2181221"/>
            <a:ext cx="10650618" cy="150507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79522" y="3978858"/>
            <a:ext cx="8771097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0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0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52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03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84350" y="281188"/>
            <a:ext cx="2819281" cy="59910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6506" y="281188"/>
            <a:ext cx="8249008" cy="599104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37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52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795" y="4511973"/>
            <a:ext cx="10650618" cy="1394550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9795" y="2976019"/>
            <a:ext cx="10650618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00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00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01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01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0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02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03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203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711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6508" y="1638354"/>
            <a:ext cx="5534144" cy="463387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69487" y="1638354"/>
            <a:ext cx="5534144" cy="463387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34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507" y="1571714"/>
            <a:ext cx="5536321" cy="65501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045" indent="0">
              <a:buNone/>
              <a:defRPr sz="2400" b="1"/>
            </a:lvl2pPr>
            <a:lvl3pPr marL="1080089" indent="0">
              <a:buNone/>
              <a:defRPr sz="2100" b="1"/>
            </a:lvl3pPr>
            <a:lvl4pPr marL="1620134" indent="0">
              <a:buNone/>
              <a:defRPr sz="1900" b="1"/>
            </a:lvl4pPr>
            <a:lvl5pPr marL="2160179" indent="0">
              <a:buNone/>
              <a:defRPr sz="1900" b="1"/>
            </a:lvl5pPr>
            <a:lvl6pPr marL="2700223" indent="0">
              <a:buNone/>
              <a:defRPr sz="1900" b="1"/>
            </a:lvl6pPr>
            <a:lvl7pPr marL="3240268" indent="0">
              <a:buNone/>
              <a:defRPr sz="1900" b="1"/>
            </a:lvl7pPr>
            <a:lvl8pPr marL="3780312" indent="0">
              <a:buNone/>
              <a:defRPr sz="1900" b="1"/>
            </a:lvl8pPr>
            <a:lvl9pPr marL="4320357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507" y="2226731"/>
            <a:ext cx="5536321" cy="4045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65137" y="1571714"/>
            <a:ext cx="5538495" cy="65501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045" indent="0">
              <a:buNone/>
              <a:defRPr sz="2400" b="1"/>
            </a:lvl2pPr>
            <a:lvl3pPr marL="1080089" indent="0">
              <a:buNone/>
              <a:defRPr sz="2100" b="1"/>
            </a:lvl3pPr>
            <a:lvl4pPr marL="1620134" indent="0">
              <a:buNone/>
              <a:defRPr sz="1900" b="1"/>
            </a:lvl4pPr>
            <a:lvl5pPr marL="2160179" indent="0">
              <a:buNone/>
              <a:defRPr sz="1900" b="1"/>
            </a:lvl5pPr>
            <a:lvl6pPr marL="2700223" indent="0">
              <a:buNone/>
              <a:defRPr sz="1900" b="1"/>
            </a:lvl6pPr>
            <a:lvl7pPr marL="3240268" indent="0">
              <a:buNone/>
              <a:defRPr sz="1900" b="1"/>
            </a:lvl7pPr>
            <a:lvl8pPr marL="3780312" indent="0">
              <a:buNone/>
              <a:defRPr sz="1900" b="1"/>
            </a:lvl8pPr>
            <a:lvl9pPr marL="4320357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65137" y="2226731"/>
            <a:ext cx="5538495" cy="4045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8594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393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566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508" y="279560"/>
            <a:ext cx="4122329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936" y="279562"/>
            <a:ext cx="7004695" cy="599266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6508" y="1469317"/>
            <a:ext cx="4122329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0045" indent="0">
              <a:buNone/>
              <a:defRPr sz="1400"/>
            </a:lvl2pPr>
            <a:lvl3pPr marL="1080089" indent="0">
              <a:buNone/>
              <a:defRPr sz="1200"/>
            </a:lvl3pPr>
            <a:lvl4pPr marL="1620134" indent="0">
              <a:buNone/>
              <a:defRPr sz="1100"/>
            </a:lvl4pPr>
            <a:lvl5pPr marL="2160179" indent="0">
              <a:buNone/>
              <a:defRPr sz="1100"/>
            </a:lvl5pPr>
            <a:lvl6pPr marL="2700223" indent="0">
              <a:buNone/>
              <a:defRPr sz="1100"/>
            </a:lvl6pPr>
            <a:lvl7pPr marL="3240268" indent="0">
              <a:buNone/>
              <a:defRPr sz="1100"/>
            </a:lvl7pPr>
            <a:lvl8pPr marL="3780312" indent="0">
              <a:buNone/>
              <a:defRPr sz="1100"/>
            </a:lvl8pPr>
            <a:lvl9pPr marL="432035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318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5995" y="4915060"/>
            <a:ext cx="7518083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55995" y="627385"/>
            <a:ext cx="7518083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0045" indent="0">
              <a:buNone/>
              <a:defRPr sz="3300"/>
            </a:lvl2pPr>
            <a:lvl3pPr marL="1080089" indent="0">
              <a:buNone/>
              <a:defRPr sz="2800"/>
            </a:lvl3pPr>
            <a:lvl4pPr marL="1620134" indent="0">
              <a:buNone/>
              <a:defRPr sz="2400"/>
            </a:lvl4pPr>
            <a:lvl5pPr marL="2160179" indent="0">
              <a:buNone/>
              <a:defRPr sz="2400"/>
            </a:lvl5pPr>
            <a:lvl6pPr marL="2700223" indent="0">
              <a:buNone/>
              <a:defRPr sz="2400"/>
            </a:lvl6pPr>
            <a:lvl7pPr marL="3240268" indent="0">
              <a:buNone/>
              <a:defRPr sz="2400"/>
            </a:lvl7pPr>
            <a:lvl8pPr marL="3780312" indent="0">
              <a:buNone/>
              <a:defRPr sz="2400"/>
            </a:lvl8pPr>
            <a:lvl9pPr marL="432035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55995" y="5495310"/>
            <a:ext cx="7518083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0045" indent="0">
              <a:buNone/>
              <a:defRPr sz="1400"/>
            </a:lvl2pPr>
            <a:lvl3pPr marL="1080089" indent="0">
              <a:buNone/>
              <a:defRPr sz="1200"/>
            </a:lvl3pPr>
            <a:lvl4pPr marL="1620134" indent="0">
              <a:buNone/>
              <a:defRPr sz="1100"/>
            </a:lvl4pPr>
            <a:lvl5pPr marL="2160179" indent="0">
              <a:buNone/>
              <a:defRPr sz="1100"/>
            </a:lvl5pPr>
            <a:lvl6pPr marL="2700223" indent="0">
              <a:buNone/>
              <a:defRPr sz="1100"/>
            </a:lvl6pPr>
            <a:lvl7pPr marL="3240268" indent="0">
              <a:buNone/>
              <a:defRPr sz="1100"/>
            </a:lvl7pPr>
            <a:lvl8pPr marL="3780312" indent="0">
              <a:buNone/>
              <a:defRPr sz="1100"/>
            </a:lvl8pPr>
            <a:lvl9pPr marL="432035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78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6508" y="281186"/>
            <a:ext cx="11277124" cy="1170252"/>
          </a:xfrm>
          <a:prstGeom prst="rect">
            <a:avLst/>
          </a:prstGeom>
        </p:spPr>
        <p:txBody>
          <a:bodyPr vert="horz" lIns="108009" tIns="54004" rIns="108009" bIns="5400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508" y="1638354"/>
            <a:ext cx="11277124" cy="4633874"/>
          </a:xfrm>
          <a:prstGeom prst="rect">
            <a:avLst/>
          </a:prstGeom>
        </p:spPr>
        <p:txBody>
          <a:bodyPr vert="horz" lIns="108009" tIns="54004" rIns="108009" bIns="5400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6507" y="6507904"/>
            <a:ext cx="2923699" cy="373831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8406-6C90-4E5D-B050-911191367B4A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81132" y="6507904"/>
            <a:ext cx="3967877" cy="373831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9932" y="6507904"/>
            <a:ext cx="2923699" cy="373831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E3B9-8A3A-4B79-B099-C52CA532A6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887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008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33" indent="-405033" algn="l" defTabSz="108008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7573" indent="-337528" algn="l" defTabSz="108008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0112" indent="-270022" algn="l" defTabSz="108008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156" indent="-270022" algn="l" defTabSz="108008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201" indent="-270022" algn="l" defTabSz="108008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0246" indent="-270022" algn="l" defTabSz="10800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0290" indent="-270022" algn="l" defTabSz="10800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0335" indent="-270022" algn="l" defTabSz="10800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90379" indent="-270022" algn="l" defTabSz="10800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45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89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134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179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223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268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312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357" algn="l" defTabSz="108008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9760" y="1813071"/>
            <a:ext cx="10650618" cy="1505074"/>
          </a:xfrm>
        </p:spPr>
        <p:txBody>
          <a:bodyPr>
            <a:normAutofit/>
          </a:bodyPr>
          <a:lstStyle/>
          <a:p>
            <a:r>
              <a:rPr lang="bo-CN" altLang="zh-CN" sz="8500" b="1" dirty="0"/>
              <a:t>༄༅</a:t>
            </a:r>
            <a:r>
              <a:rPr lang="bo-CN" altLang="zh-CN" sz="8500" b="1" dirty="0" smtClean="0"/>
              <a:t>། ། བསམ་</a:t>
            </a:r>
            <a:r>
              <a:rPr lang="bo-CN" altLang="zh-CN" sz="8500" b="1" dirty="0"/>
              <a:t>པ་དང་སྒྲུབ་པ།</a:t>
            </a:r>
            <a:endParaRPr lang="zh-CN" altLang="en-US" sz="85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4702" y="4884723"/>
            <a:ext cx="8771097" cy="1794387"/>
          </a:xfrm>
        </p:spPr>
        <p:txBody>
          <a:bodyPr/>
          <a:lstStyle/>
          <a:p>
            <a:r>
              <a:rPr lang="en-US" altLang="zh-CN" sz="4300" dirty="0">
                <a:solidFill>
                  <a:schemeClr val="tx1"/>
                </a:solidFill>
              </a:rPr>
              <a:t>          </a:t>
            </a:r>
            <a:r>
              <a:rPr lang="bo-CN" altLang="zh-CN" sz="4300" dirty="0">
                <a:solidFill>
                  <a:schemeClr val="tx1"/>
                </a:solidFill>
              </a:rPr>
              <a:t>ཧྲུའུ་ཧྲེན། </a:t>
            </a: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85035" y="342405"/>
            <a:ext cx="2753136" cy="6463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85035" y="342405"/>
            <a:ext cx="275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dirty="0"/>
              <a:t>ལོ་</a:t>
            </a:r>
            <a:r>
              <a:rPr lang="bo-CN" altLang="zh-CN" sz="3600" dirty="0" smtClean="0"/>
              <a:t>རིམ་བརྒྱད་</a:t>
            </a:r>
            <a:r>
              <a:rPr lang="bo-CN" altLang="zh-CN" sz="3600" dirty="0"/>
              <a:t>པ</a:t>
            </a:r>
            <a:r>
              <a:rPr lang="bo-CN" altLang="zh-CN" sz="3600" dirty="0" smtClean="0"/>
              <a:t>འི་</a:t>
            </a:r>
            <a:r>
              <a:rPr lang="bo-CN" altLang="zh-CN" sz="3600" dirty="0"/>
              <a:t>སྟོད་ཆ།</a:t>
            </a:r>
            <a:endParaRPr lang="zh-CN" altLang="en-US" sz="3600" dirty="0"/>
          </a:p>
        </p:txBody>
      </p:sp>
      <p:sp>
        <p:nvSpPr>
          <p:cNvPr id="6" name="圆角矩形 5"/>
          <p:cNvSpPr/>
          <p:nvPr/>
        </p:nvSpPr>
        <p:spPr>
          <a:xfrm>
            <a:off x="4248845" y="342405"/>
            <a:ext cx="2371876" cy="6463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29176" y="342405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dirty="0"/>
              <a:t>སློབ་ཚན</a:t>
            </a:r>
            <a:r>
              <a:rPr lang="bo-CN" altLang="zh-CN" sz="3600" dirty="0" smtClean="0"/>
              <a:t>་ཉེར་གཅིག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175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37724" y="-17636"/>
            <a:ext cx="3341502" cy="122413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600" b="1" dirty="0">
                <a:solidFill>
                  <a:schemeClr val="bg1"/>
                </a:solidFill>
              </a:rPr>
              <a:t>དྲུག སློབ་ཚན་ཚད་འཇལ།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5733466" y="558428"/>
            <a:ext cx="6455175" cy="3960440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93061" y="1214045"/>
            <a:ext cx="54679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o-CN" altLang="zh-CN" sz="4400" dirty="0">
                <a:solidFill>
                  <a:prstClr val="black"/>
                </a:solidFill>
              </a:rPr>
              <a:t>༡  བྱ་བ་ཞིག་སྒྲུབ་པའི་སྐབས་སུ་བསམ་པ་ཁོ་ན་དང་ཡང་ན་སྒྲུབ་པ་ཁོ་ན་བྱས་ན་འགྲིག་གམ།  གལ་ཏེ་དེ་ལྟར་བྱས་ན་འཇུག་འབྲས་ཅི་ཞིག་འབྱུང་སྲིད།  </a:t>
            </a:r>
          </a:p>
        </p:txBody>
      </p:sp>
      <p:sp>
        <p:nvSpPr>
          <p:cNvPr id="6" name="椭圆形标注 5"/>
          <p:cNvSpPr/>
          <p:nvPr/>
        </p:nvSpPr>
        <p:spPr>
          <a:xfrm rot="20499991" flipH="1">
            <a:off x="417440" y="1732156"/>
            <a:ext cx="4100935" cy="3384376"/>
          </a:xfrm>
          <a:prstGeom prst="wedgeEllipseCallout">
            <a:avLst>
              <a:gd name="adj1" fmla="val -28321"/>
              <a:gd name="adj2" fmla="val 569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24986" y="1438664"/>
            <a:ext cx="3132535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endParaRPr lang="bo-CN" altLang="zh-CN" sz="4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bo-CN" altLang="zh-CN" sz="4400" dirty="0">
                <a:solidFill>
                  <a:prstClr val="black"/>
                </a:solidFill>
              </a:rPr>
              <a:t>༢  སློབ་ཚན་ནང་མི་དང་དུད་འགྲོའི་ཁྱད་པར་ཇི་ལྟར</a:t>
            </a:r>
            <a:r>
              <a:rPr lang="bo-CN" altLang="zh-CN" sz="4400" dirty="0" smtClean="0">
                <a:solidFill>
                  <a:prstClr val="black"/>
                </a:solidFill>
              </a:rPr>
              <a:t>་ཕྱེ་</a:t>
            </a:r>
            <a:r>
              <a:rPr lang="bo-CN" altLang="zh-CN" sz="4400" dirty="0">
                <a:solidFill>
                  <a:prstClr val="black"/>
                </a:solidFill>
              </a:rPr>
              <a:t>ཡོད །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39" y="3077442"/>
            <a:ext cx="4346371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37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4"/>
          <p:cNvSpPr/>
          <p:nvPr/>
        </p:nvSpPr>
        <p:spPr>
          <a:xfrm>
            <a:off x="37724" y="198388"/>
            <a:ext cx="3341502" cy="136815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600" b="1" dirty="0">
                <a:solidFill>
                  <a:schemeClr val="bg1"/>
                </a:solidFill>
              </a:rPr>
              <a:t> བདུན། ལས་བྱ་བཀོད་སྒྲིག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797156" y="2142604"/>
            <a:ext cx="9905137" cy="7566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9808" y="4742408"/>
            <a:ext cx="1969108" cy="157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12849">
            <a:off x="9951382" y="4490490"/>
            <a:ext cx="1501825" cy="128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流程图: 可选过程 6"/>
          <p:cNvSpPr/>
          <p:nvPr/>
        </p:nvSpPr>
        <p:spPr>
          <a:xfrm>
            <a:off x="797155" y="4669878"/>
            <a:ext cx="8348233" cy="78509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64469" y="4705856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o-CN" altLang="zh-CN" sz="3800" dirty="0">
                <a:solidFill>
                  <a:prstClr val="black"/>
                </a:solidFill>
              </a:rPr>
              <a:t>༣</a:t>
            </a:r>
            <a:r>
              <a:rPr lang="bo-CN" altLang="zh-CN" sz="3800" dirty="0" smtClean="0">
                <a:solidFill>
                  <a:prstClr val="black"/>
                </a:solidFill>
              </a:rPr>
              <a:t>  </a:t>
            </a:r>
            <a:r>
              <a:rPr lang="bo-CN" altLang="zh-CN" sz="3800" dirty="0">
                <a:solidFill>
                  <a:prstClr val="black"/>
                </a:solidFill>
              </a:rPr>
              <a:t>ཐ་སྙད་དག</a:t>
            </a:r>
            <a:r>
              <a:rPr lang="bo-CN" altLang="zh-CN" sz="3800" dirty="0" smtClean="0">
                <a:solidFill>
                  <a:prstClr val="black"/>
                </a:solidFill>
              </a:rPr>
              <a:t>་ལ་སྟབས་བདེའི་བརྗོད་པ་སྤེལ་ཏེ་བཀོལ་སྤྱོད་བྱ་ཐུབ་པར་བྱ་རྒྱུ། </a:t>
            </a:r>
            <a:endParaRPr lang="zh-CN" altLang="en-US" sz="3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469" y="2205901"/>
            <a:ext cx="890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༡ པའེ་ཆིའུ་ཨེན་བརྗོད་བྱ་བྱས་ཏེ་བདག་བས་གཞན་གཅེས་ཀྱི་བསམ་བློ་མཚོན་པའི་རྩོམ་ཡིག་ཅིག་ཕྲིས།</a:t>
            </a:r>
            <a:endParaRPr lang="zh-CN" altLang="en-US" sz="3200" dirty="0"/>
          </a:p>
        </p:txBody>
      </p:sp>
      <p:sp>
        <p:nvSpPr>
          <p:cNvPr id="3" name="圆角矩形 2"/>
          <p:cNvSpPr/>
          <p:nvPr/>
        </p:nvSpPr>
        <p:spPr>
          <a:xfrm>
            <a:off x="797156" y="3438748"/>
            <a:ext cx="8780281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461" y="3481720"/>
            <a:ext cx="900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o-CN" altLang="zh-CN" sz="3800" dirty="0">
                <a:solidFill>
                  <a:prstClr val="black"/>
                </a:solidFill>
              </a:rPr>
              <a:t>༢ ༼ང་རང་བསམ་བློ་གཏོང་ཞོར་བྱ་བ་སྒྲུབ་པར་དགའ༽ཞེས་པའི་རྩོམ་ཐུང་ཞིག་ཕྲིས།</a:t>
            </a:r>
          </a:p>
        </p:txBody>
      </p:sp>
    </p:spTree>
    <p:extLst>
      <p:ext uri="{BB962C8B-B14F-4D97-AF65-F5344CB8AC3E}">
        <p14:creationId xmlns:p14="http://schemas.microsoft.com/office/powerpoint/2010/main" xmlns="" val="4649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3035" y="1782564"/>
            <a:ext cx="2797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800" b="1" dirty="0" smtClean="0"/>
              <a:t>སློབ་མ།</a:t>
            </a:r>
            <a:r>
              <a:rPr lang="bo-CN" altLang="zh-CN" sz="2800" b="1" dirty="0"/>
              <a:t> </a:t>
            </a:r>
            <a:endParaRPr lang="bo-CN" altLang="zh-CN" sz="2800" b="1" dirty="0" smtClean="0"/>
          </a:p>
          <a:p>
            <a:r>
              <a:rPr lang="bo-CN" altLang="zh-CN" sz="2800" dirty="0" smtClean="0"/>
              <a:t>བྱང་</a:t>
            </a:r>
            <a:r>
              <a:rPr lang="bo-CN" altLang="zh-CN" sz="2800" dirty="0"/>
              <a:t>ཆུབ་བཟང་པོ།  </a:t>
            </a:r>
            <a:endParaRPr lang="bo-CN" altLang="zh-CN" sz="2800" dirty="0" smtClean="0"/>
          </a:p>
          <a:p>
            <a:r>
              <a:rPr lang="bo-CN" altLang="zh-CN" sz="2800" dirty="0" smtClean="0"/>
              <a:t>རྡོ་</a:t>
            </a:r>
            <a:r>
              <a:rPr lang="bo-CN" altLang="zh-CN" sz="2800" dirty="0"/>
              <a:t>རྗེ་བསྟན་</a:t>
            </a:r>
            <a:r>
              <a:rPr lang="bo-CN" altLang="zh-CN" sz="2800" dirty="0" smtClean="0"/>
              <a:t>འཛིན།</a:t>
            </a:r>
          </a:p>
          <a:p>
            <a:endParaRPr lang="en-US" altLang="zh-CN" sz="2800" dirty="0" smtClean="0"/>
          </a:p>
          <a:p>
            <a:r>
              <a:rPr lang="bo-CN" altLang="zh-CN" sz="2800" b="1" dirty="0"/>
              <a:t>དགེ་རྒན། </a:t>
            </a:r>
            <a:endParaRPr lang="bo-CN" altLang="zh-CN" sz="2800" b="1" dirty="0" smtClean="0"/>
          </a:p>
          <a:p>
            <a:r>
              <a:rPr lang="bo-CN" altLang="zh-CN" sz="2800" dirty="0" smtClean="0"/>
              <a:t>སྐལ་བཟང་འབུམ། འབའ་རྫོང་མི་རིགས་སློབ་འབྲིང་གཉིས་པ། </a:t>
            </a:r>
          </a:p>
          <a:p>
            <a:endParaRPr lang="bo-CN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38954">
            <a:off x="2365637" y="1827219"/>
            <a:ext cx="1969235" cy="2651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13514" y="464372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ཨོ་རྒྱན་བཀྲ་ཤིས།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261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88" y="2266983"/>
            <a:ext cx="12284150" cy="3063718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pPr algn="ctr"/>
            <a:r>
              <a:rPr lang="bo-CN" altLang="zh-CN" sz="4800" b="1" dirty="0"/>
              <a:t>མ་བསླབ་ཁ་</a:t>
            </a:r>
            <a:r>
              <a:rPr lang="bo-CN" altLang="zh-CN" sz="4800" b="1" dirty="0" smtClean="0"/>
              <a:t>རོག་</a:t>
            </a:r>
            <a:r>
              <a:rPr lang="bo-CN" altLang="zh-CN" sz="4800" b="1" dirty="0"/>
              <a:t>འདུག་པ་ལ། །</a:t>
            </a:r>
          </a:p>
          <a:p>
            <a:pPr algn="ctr"/>
            <a:r>
              <a:rPr lang="bo-CN" altLang="zh-CN" sz="4800" b="1" dirty="0"/>
              <a:t>  </a:t>
            </a:r>
            <a:r>
              <a:rPr lang="bo-CN" altLang="zh-CN" sz="4800" b="1" dirty="0" smtClean="0"/>
              <a:t>     ལོ་</a:t>
            </a:r>
            <a:r>
              <a:rPr lang="bo-CN" altLang="zh-CN" sz="4800" b="1" dirty="0"/>
              <a:t>བརྒྱ་སོང་ཡང་བཟང</a:t>
            </a:r>
            <a:r>
              <a:rPr lang="bo-CN" altLang="zh-CN" sz="4800" b="1" dirty="0" smtClean="0"/>
              <a:t>་བསྐྱེད་</a:t>
            </a:r>
            <a:r>
              <a:rPr lang="bo-CN" altLang="zh-CN" sz="4800" b="1" dirty="0"/>
              <a:t>མེད། ། </a:t>
            </a:r>
          </a:p>
          <a:p>
            <a:pPr algn="ctr"/>
            <a:r>
              <a:rPr lang="bo-CN" altLang="zh-CN" sz="4800" b="1" dirty="0"/>
              <a:t>    </a:t>
            </a:r>
            <a:r>
              <a:rPr lang="bo-CN" altLang="zh-CN" sz="4800" b="1" dirty="0" smtClean="0"/>
              <a:t>   མཁས་</a:t>
            </a:r>
            <a:r>
              <a:rPr lang="bo-CN" altLang="zh-CN" sz="4800" b="1" dirty="0"/>
              <a:t>པའི་སྤྱོད་ཡུལ་ཐོབ་འདོད་ན། ། </a:t>
            </a:r>
          </a:p>
          <a:p>
            <a:pPr algn="ctr"/>
            <a:r>
              <a:rPr lang="bo-CN" altLang="zh-CN" sz="4800" b="1" dirty="0"/>
              <a:t>     </a:t>
            </a:r>
            <a:r>
              <a:rPr lang="bo-CN" altLang="zh-CN" sz="4800" b="1" dirty="0" smtClean="0"/>
              <a:t> བརྩོན་</a:t>
            </a:r>
            <a:r>
              <a:rPr lang="bo-CN" altLang="zh-CN" sz="4800" b="1" dirty="0"/>
              <a:t>པའི་དཀའ་བ་དང་དུ་ལོངས། །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4594319" y="486420"/>
            <a:ext cx="3055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5400" b="1" dirty="0"/>
              <a:t> ཀུན་སྤྱོད་སློབ་གསོ།</a:t>
            </a:r>
            <a:endParaRPr lang="zh-CN" alt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40" y="702445"/>
            <a:ext cx="2126411" cy="161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891" y="4878909"/>
            <a:ext cx="151886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8" y="2790676"/>
            <a:ext cx="434833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0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508" y="1638354"/>
            <a:ext cx="11277124" cy="5616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/>
              <a:t>    </a:t>
            </a:r>
            <a:r>
              <a:rPr lang="bo-CN" altLang="zh-CN" sz="4000" dirty="0"/>
              <a:t>     སློབ་ཚན་འདིར་གཙོ་བོ་བསམ་པ་དང་སྒྲུབ་པ་གཉིས</a:t>
            </a:r>
            <a:r>
              <a:rPr lang="bo-CN" altLang="zh-CN" sz="4000" dirty="0" smtClean="0"/>
              <a:t>་ཟུང་འབྲེལ་བྱེད་དགོས་པ་བྲིས་</a:t>
            </a:r>
            <a:r>
              <a:rPr lang="bo-CN" altLang="zh-CN" sz="4000" dirty="0"/>
              <a:t>ཡོད། སྟོང་བསམ་ཁོ་ན་བྱེད་མཁན་དང་མགོ་སྒུར་ནས་བྱ་བ་སྒྲུབ་མཁན་རིགས་གཉིས་ཡོད་པ་དང་། བསམ་པ་དང་སྒྲུབ་པ་གཉིས་ཟུང་འབྲེལ་མ་བྱས་ན་མཇུག་འབྲས་ཡག་པོ་མི་ཡོང་བ། དེ་ནས་དེ་གཉིས་ཇི་ལྟར་ཟུང་འབྲེལ་དམ་པོར་བྱེད་དགོས་པ་དང་བསམ་པ་དང་སྒྲུབ་པ་གཉིས་བྱེ་བྲག་ཏུ་ཇི་ལྟར་འབྲེལ་དགོས་པ་བསྟན་ཡོད། མཇུག་ནས</a:t>
            </a:r>
            <a:r>
              <a:rPr lang="bo-CN" altLang="zh-CN" sz="4000" dirty="0" smtClean="0"/>
              <a:t>་བྱ་བ་སྒྲུབ་ཞོར་དུ་བསམ་</a:t>
            </a:r>
            <a:r>
              <a:rPr lang="bo-CN" altLang="zh-CN" sz="4000" dirty="0"/>
              <a:t>བློ་གཏོང་དགོས་པའི་གོམས་གཤིས་བཟང་བོ་ལོབས་སུ་འཇུག་པ་དང་། ཉམས་མྱོང་སྤྱི་སྡོམ་བྱེད་པ་སོགས་ནན་བཤད་བྱས་ཡོད། </a:t>
            </a:r>
            <a:endParaRPr lang="zh-CN" altLang="en-US" sz="4000" dirty="0"/>
          </a:p>
        </p:txBody>
      </p:sp>
      <p:sp>
        <p:nvSpPr>
          <p:cNvPr id="4" name="右箭头 3"/>
          <p:cNvSpPr/>
          <p:nvPr/>
        </p:nvSpPr>
        <p:spPr>
          <a:xfrm>
            <a:off x="37724" y="145804"/>
            <a:ext cx="3189616" cy="127672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000" b="1" dirty="0"/>
              <a:t>གཅིག སློབ་ཚན་ངོ་སྤྲོད།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6423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7441" y="1464880"/>
            <a:ext cx="121126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400" b="1" dirty="0">
                <a:solidFill>
                  <a:srgbClr val="FF0000"/>
                </a:solidFill>
              </a:rPr>
              <a:t>དགག་སྒྲུབ་རྩོམ་ཡིག་གི་གོ་དོན།</a:t>
            </a:r>
          </a:p>
          <a:p>
            <a:r>
              <a:rPr lang="bo-CN" altLang="zh-CN" sz="4000" dirty="0"/>
              <a:t>       གང་བརྗོད་པར་བྱ་བའི་རྒྱུ་མཚན་ཡང་དག་རྟགས་སུ་བཀོད་ནས་རང་གི་ལྟ་ཚུལ་བདེན་ནོ་ཞེས་ལེགས་པར་སྒྲུབ་ཅིང་ཕ་རོལ་པོའི་ནོར་འཁྲུལ་ལ་དགག་པ་རྒྱག་པའི་རྩོམ་གྱི་རིགས་ལ་བྱ།</a:t>
            </a:r>
          </a:p>
          <a:p>
            <a:endParaRPr lang="bo-CN" altLang="zh-CN" sz="4000" dirty="0"/>
          </a:p>
          <a:p>
            <a:r>
              <a:rPr lang="bo-CN" altLang="zh-CN" sz="4400" b="1" dirty="0">
                <a:solidFill>
                  <a:srgbClr val="FF0000"/>
                </a:solidFill>
              </a:rPr>
              <a:t>དགག་སྒྲུབ་རྩོམ་ཡིག་གི་ཁྱད་ཆོས།</a:t>
            </a:r>
          </a:p>
          <a:p>
            <a:r>
              <a:rPr lang="bo-CN" altLang="zh-CN" sz="4000" dirty="0"/>
              <a:t>༡ རིགས་པའི་གཞུང་ལུགས་ངེས་ཅན་ཞིག་ཡོད་པ། </a:t>
            </a:r>
          </a:p>
          <a:p>
            <a:r>
              <a:rPr lang="bo-CN" altLang="zh-CN" sz="4000" dirty="0"/>
              <a:t>༢ གཏན་ཚིགས་ཚད་ལྡན་ལ་བསྟུན་པ།</a:t>
            </a:r>
          </a:p>
          <a:p>
            <a:r>
              <a:rPr lang="bo-CN" altLang="zh-CN" sz="4000" dirty="0"/>
              <a:t> ༣ དོན་དངོས་དང་ཟུང་དུ་འབྲེལ་བ།</a:t>
            </a:r>
          </a:p>
          <a:p>
            <a:endParaRPr lang="bo-CN" altLang="zh-CN" sz="3200" dirty="0"/>
          </a:p>
        </p:txBody>
      </p:sp>
      <p:sp>
        <p:nvSpPr>
          <p:cNvPr id="3" name="右箭头 2"/>
          <p:cNvSpPr/>
          <p:nvPr/>
        </p:nvSpPr>
        <p:spPr>
          <a:xfrm>
            <a:off x="37724" y="270396"/>
            <a:ext cx="3493389" cy="118707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000" b="1" dirty="0"/>
              <a:t>གཉིས། རྩོམ་སྟངས་ངོ་སྤྲོད།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3083" y="4086820"/>
            <a:ext cx="28099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10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86295" y="2331160"/>
            <a:ext cx="3157551" cy="228547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r>
              <a:rPr lang="bo-CN" altLang="zh-CN" sz="3800" dirty="0"/>
              <a:t>དགག་</a:t>
            </a:r>
            <a:r>
              <a:rPr lang="bo-CN" altLang="zh-CN" sz="3600" dirty="0"/>
              <a:t>སྒྲུབ་</a:t>
            </a:r>
            <a:r>
              <a:rPr lang="bo-CN" altLang="zh-CN" sz="3800" dirty="0"/>
              <a:t>རྩོམ་ཡིག་གི་རིགས།</a:t>
            </a:r>
            <a:endParaRPr lang="zh-CN" altLang="en-US" sz="3800" dirty="0"/>
          </a:p>
        </p:txBody>
      </p:sp>
      <p:sp>
        <p:nvSpPr>
          <p:cNvPr id="5" name="右箭头 4"/>
          <p:cNvSpPr/>
          <p:nvPr/>
        </p:nvSpPr>
        <p:spPr>
          <a:xfrm>
            <a:off x="7843844" y="2773508"/>
            <a:ext cx="2121441" cy="147449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>
              <a:lnSpc>
                <a:spcPts val="2500"/>
              </a:lnSpc>
            </a:pPr>
            <a:r>
              <a:rPr lang="bo-CN" altLang="zh-CN" sz="3300" dirty="0"/>
              <a:t>རང་ལུགས་འཇོག་པ།</a:t>
            </a:r>
            <a:endParaRPr lang="zh-CN" altLang="en-US" sz="3300" dirty="0"/>
          </a:p>
        </p:txBody>
      </p:sp>
      <p:sp>
        <p:nvSpPr>
          <p:cNvPr id="6" name="左箭头 5"/>
          <p:cNvSpPr/>
          <p:nvPr/>
        </p:nvSpPr>
        <p:spPr>
          <a:xfrm>
            <a:off x="2416805" y="2773508"/>
            <a:ext cx="2269490" cy="14007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>
              <a:lnSpc>
                <a:spcPts val="2500"/>
              </a:lnSpc>
            </a:pPr>
            <a:r>
              <a:rPr lang="bo-CN" altLang="zh-CN" sz="3300" dirty="0"/>
              <a:t>གཞན་ལུགས་དགག་པ།</a:t>
            </a:r>
            <a:endParaRPr lang="zh-CN" altLang="en-US" sz="3300" dirty="0"/>
          </a:p>
        </p:txBody>
      </p:sp>
      <p:sp>
        <p:nvSpPr>
          <p:cNvPr id="7" name="单圆角矩形 6"/>
          <p:cNvSpPr/>
          <p:nvPr/>
        </p:nvSpPr>
        <p:spPr>
          <a:xfrm>
            <a:off x="443335" y="1593910"/>
            <a:ext cx="1549034" cy="936202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r>
              <a:rPr lang="bo-CN" altLang="zh-CN" sz="3300" dirty="0"/>
              <a:t>དགག་བྱ།</a:t>
            </a:r>
            <a:endParaRPr lang="zh-CN" altLang="en-US" sz="3300" dirty="0"/>
          </a:p>
        </p:txBody>
      </p:sp>
      <p:sp>
        <p:nvSpPr>
          <p:cNvPr id="8" name="单圆角矩形 7"/>
          <p:cNvSpPr/>
          <p:nvPr/>
        </p:nvSpPr>
        <p:spPr>
          <a:xfrm>
            <a:off x="443335" y="2994682"/>
            <a:ext cx="1549034" cy="936202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r>
              <a:rPr lang="bo-CN" altLang="zh-CN" sz="3300" dirty="0"/>
              <a:t>འགོག་བྱེད།</a:t>
            </a:r>
            <a:endParaRPr lang="zh-CN" altLang="en-US" sz="3300" dirty="0"/>
          </a:p>
        </p:txBody>
      </p:sp>
      <p:sp>
        <p:nvSpPr>
          <p:cNvPr id="9" name="单圆角矩形 8"/>
          <p:cNvSpPr/>
          <p:nvPr/>
        </p:nvSpPr>
        <p:spPr>
          <a:xfrm>
            <a:off x="443335" y="4395455"/>
            <a:ext cx="1578775" cy="936202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r>
              <a:rPr lang="bo-CN" altLang="zh-CN" sz="3300" dirty="0"/>
              <a:t>དགག་རིམ།</a:t>
            </a:r>
            <a:endParaRPr lang="zh-CN" altLang="en-US" sz="3300" dirty="0"/>
          </a:p>
        </p:txBody>
      </p:sp>
      <p:sp>
        <p:nvSpPr>
          <p:cNvPr id="10" name="对角圆角矩形 9"/>
          <p:cNvSpPr/>
          <p:nvPr/>
        </p:nvSpPr>
        <p:spPr>
          <a:xfrm>
            <a:off x="10310681" y="1741361"/>
            <a:ext cx="1480102" cy="958423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r>
              <a:rPr lang="bo-CN" altLang="zh-CN" sz="3300" dirty="0"/>
              <a:t>བསྒྲུབ་བྱ།</a:t>
            </a:r>
            <a:endParaRPr lang="zh-CN" altLang="en-US" sz="3300" dirty="0"/>
          </a:p>
        </p:txBody>
      </p:sp>
      <p:sp>
        <p:nvSpPr>
          <p:cNvPr id="11" name="对角圆角矩形 10"/>
          <p:cNvSpPr/>
          <p:nvPr/>
        </p:nvSpPr>
        <p:spPr>
          <a:xfrm>
            <a:off x="10310681" y="3068407"/>
            <a:ext cx="1480102" cy="93620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r>
              <a:rPr lang="bo-CN" altLang="zh-CN" sz="3300" dirty="0"/>
              <a:t>སྒྲུབ་བྱེད།</a:t>
            </a:r>
            <a:endParaRPr lang="zh-CN" altLang="en-US" sz="3300" dirty="0"/>
          </a:p>
        </p:txBody>
      </p:sp>
      <p:sp>
        <p:nvSpPr>
          <p:cNvPr id="12" name="对角圆角矩形 11"/>
          <p:cNvSpPr/>
          <p:nvPr/>
        </p:nvSpPr>
        <p:spPr>
          <a:xfrm>
            <a:off x="10310681" y="4395455"/>
            <a:ext cx="1480102" cy="93620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r>
              <a:rPr lang="bo-CN" altLang="zh-CN" sz="3300" dirty="0" smtClean="0"/>
              <a:t>བསྒྲུབ་</a:t>
            </a:r>
            <a:r>
              <a:rPr lang="bo-CN" altLang="zh-CN" sz="3300" dirty="0"/>
              <a:t>རིམ།</a:t>
            </a:r>
            <a:endParaRPr lang="zh-CN" alt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6431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988" y="1225286"/>
            <a:ext cx="8288571" cy="5676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ཧྲུའུ་ཧྲེན་ནི</a:t>
            </a:r>
            <a:r>
              <a:rPr lang="zh-CN" altLang="bo-CN" sz="2600" dirty="0"/>
              <a:t>（</a:t>
            </a:r>
            <a:r>
              <a:rPr lang="zh-CN" altLang="en-US" sz="2600" dirty="0"/>
              <a:t>胡绳）</a:t>
            </a:r>
            <a:r>
              <a:rPr lang="bo-CN" altLang="zh-CN" dirty="0"/>
              <a:t>ཅང་སུའུ་ཞིང་ཆེན་སུའུ་ཀྲོའུ་ཡི་མི་ཡིན།</a:t>
            </a:r>
            <a:r>
              <a:rPr lang="en-US" altLang="zh-CN" dirty="0"/>
              <a:t> </a:t>
            </a:r>
            <a:r>
              <a:rPr lang="bo-CN" altLang="zh-CN" dirty="0"/>
              <a:t>ཀྲུང་གོའི་དེང་རབས་ཀྱི་མཚན་ཉིད་རིག་པ་བ་དང་ལོ་རྒྱུས་རིག་པ་བ་ཡིན།  ལོ་རབས༤༠པར༼དཔེ་ཀློག་ཟླ་རེའི་ཚགས་པར༽གྱི་གཙོ་སྒྲིག་པ་བྱས། བཅིངས་འགྲོལ་བྱས་རྗེས།  ཀྲུང་གོའི་སྤྱི་ཚོགས་ཚན་རིག་གླིང་གི་གླིང་གཙོ་དང་ཀྲུང་གོའི་ལོ་རྒྱུས་རིག་པའི་ལྷན་ཚོགས་ཀྱི་ཚོགས་གཙོ།  སུང་ཀྲང་ཧྲན་ཞིབ་འཇུག་རིག་གཞུང་ལྷན་ཚོགས་ཀྱི་ཚོགས་གཙོ་བཅས་བྱས། </a:t>
            </a:r>
            <a:r>
              <a:rPr lang="en-US" altLang="zh-CN" dirty="0"/>
              <a:t> </a:t>
            </a:r>
            <a:r>
              <a:rPr lang="bo-CN" altLang="zh-CN" dirty="0"/>
              <a:t>ཁོང་གིས་མཚན་ཉིད་རིག་པ་ཁྱབ་གདལ་དུ་གཏོང་བའི་བྱ་བ་གཉེར་ཞིང་། </a:t>
            </a:r>
            <a:r>
              <a:rPr lang="en-US" altLang="zh-CN" dirty="0"/>
              <a:t> </a:t>
            </a:r>
            <a:r>
              <a:rPr lang="bo-CN" altLang="zh-CN" dirty="0"/>
              <a:t>གསུང་རྩོམ་གཙོ་བོར་༼བསམ་བློའི་ཐབས་ཤེས༽ཞེས་པ་དང་༼རྗེས་དཔག་དང་རང་དབང༽ཞེས་པ་སོགས་ཡོད།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5885" y="966260"/>
            <a:ext cx="3896906" cy="5331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右箭头 4"/>
          <p:cNvSpPr/>
          <p:nvPr/>
        </p:nvSpPr>
        <p:spPr>
          <a:xfrm>
            <a:off x="37724" y="-2277"/>
            <a:ext cx="3189616" cy="136815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723" y="319929"/>
            <a:ext cx="305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000" b="1" dirty="0">
                <a:solidFill>
                  <a:schemeClr val="bg1"/>
                </a:solidFill>
              </a:rPr>
              <a:t>གསུམ། རྩོམ་པ་པོ་ངོ་སྤྲོད།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6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83" y="1782564"/>
            <a:ext cx="151907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21213" y="1854573"/>
            <a:ext cx="1186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/>
              <a:t>ངལ་རྩོལ། </a:t>
            </a:r>
            <a:endParaRPr lang="zh-CN" altLang="en-US" sz="3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581" y="1845862"/>
            <a:ext cx="10517890" cy="6567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164134" y="1854573"/>
            <a:ext cx="10366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dirty="0"/>
              <a:t>    མིའི་རིགས་ཀྱི་དངོས་རྫས་དང་བསམ་པའི་རྒྱུ་ནོར་སྐྲུན་པའི་རྩོལ་བའི་མིང་སྟེ། ལུས་ཀྱི་ངལ་རྩོལ་ལྟ་བུ །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61" y="4374852"/>
            <a:ext cx="151907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79324" y="4446861"/>
            <a:ext cx="124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/>
              <a:t>སློབ་སེང་། </a:t>
            </a:r>
            <a:endParaRPr lang="zh-CN" altLang="en-US" sz="36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192" y="4446861"/>
            <a:ext cx="7898096" cy="6205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2543851" y="4446861"/>
            <a:ext cx="3934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200" dirty="0"/>
              <a:t>སློབ་སྦྱོང་བྱེད་པའི་དུས་ཚོད་ཀྱི་བར</a:t>
            </a:r>
            <a:r>
              <a:rPr lang="bo-CN" altLang="zh-CN" sz="3200" dirty="0" smtClean="0"/>
              <a:t>་གསེང་</a:t>
            </a:r>
            <a:r>
              <a:rPr lang="bo-CN" altLang="zh-CN" sz="3200" dirty="0"/>
              <a:t>།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17" y="2646660"/>
            <a:ext cx="1519074" cy="7515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645270" y="2718669"/>
            <a:ext cx="14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/>
              <a:t>འཕྲུལ་སྣང་། </a:t>
            </a:r>
            <a:endParaRPr lang="zh-CN" altLang="en-US" sz="36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686" y="2718668"/>
            <a:ext cx="9763297" cy="6480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467907" y="2646661"/>
            <a:ext cx="8733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dirty="0"/>
              <a:t>དོན་དངོས་སུ་མེད་པའི་སེམས་ཀྱི་སྣང་བའི་མིང་སྟེ། ཆང་གིས་བཟི་ན་འཕྲུལ་སྣང་སྣ་ཚོགས་སྐྱེས། </a:t>
            </a:r>
            <a:endParaRPr lang="zh-CN" altLang="en-US" sz="32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17" y="3552638"/>
            <a:ext cx="1519074" cy="7502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797156" y="3510757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/>
              <a:t>ཉག་ཅིག </a:t>
            </a:r>
            <a:endParaRPr lang="zh-CN" altLang="en-US" sz="36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958" y="3582765"/>
            <a:ext cx="880470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2543851" y="3582765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200" dirty="0"/>
              <a:t>རྐྱང་བའམ་གཅིག་པུ་མ་གཏོགས་མེད་པའི་དོན། 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269" y="5352838"/>
            <a:ext cx="1519074" cy="7502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873099" y="5384706"/>
            <a:ext cx="118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/>
              <a:t>ཏོག་ཙམ། </a:t>
            </a:r>
            <a:endParaRPr lang="zh-CN" altLang="en-US" sz="3600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177" y="5420896"/>
            <a:ext cx="6816954" cy="6101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2477339" y="5454973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200" dirty="0"/>
              <a:t>ཕྲན་བུའམ་ཡུད་ཙམ།</a:t>
            </a:r>
          </a:p>
        </p:txBody>
      </p:sp>
      <p:sp>
        <p:nvSpPr>
          <p:cNvPr id="2" name="右箭头 1"/>
          <p:cNvSpPr/>
          <p:nvPr/>
        </p:nvSpPr>
        <p:spPr>
          <a:xfrm>
            <a:off x="37724" y="54372"/>
            <a:ext cx="3057315" cy="13321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000" b="1" dirty="0"/>
              <a:t>བཞི། ཐ་སྙད་འགྲེལ་བ།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710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37724" y="33732"/>
            <a:ext cx="3721218" cy="138879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400" b="1" dirty="0">
                <a:solidFill>
                  <a:schemeClr val="bg1"/>
                </a:solidFill>
              </a:rPr>
              <a:t>ལྔ། སློབ་ཚན་དབྱེ་ཞིབ</a:t>
            </a:r>
            <a:r>
              <a:rPr lang="en-US" altLang="zh-CN" sz="4400" b="1" dirty="0">
                <a:solidFill>
                  <a:schemeClr val="bg1"/>
                </a:solidFill>
              </a:rPr>
              <a:t> </a:t>
            </a:r>
            <a:r>
              <a:rPr lang="bo-CN" altLang="zh-CN" sz="4400" b="1" dirty="0">
                <a:solidFill>
                  <a:schemeClr val="bg1"/>
                </a:solidFill>
              </a:rPr>
              <a:t>།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9910344" y="486420"/>
            <a:ext cx="1898581" cy="62049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70106" y="426606"/>
            <a:ext cx="2042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o-CN" altLang="zh-CN" sz="4000" b="1" dirty="0">
                <a:solidFill>
                  <a:schemeClr val="accent1"/>
                </a:solidFill>
              </a:rPr>
              <a:t>ཁག་དང་པོ། </a:t>
            </a:r>
            <a:r>
              <a:rPr lang="en-US" altLang="zh-CN" sz="4000" b="1" dirty="0">
                <a:solidFill>
                  <a:schemeClr val="accent1"/>
                </a:solidFill>
              </a:rPr>
              <a:t> </a:t>
            </a:r>
            <a:r>
              <a:rPr lang="bo-CN" altLang="zh-CN" sz="4000" b="1" dirty="0">
                <a:solidFill>
                  <a:schemeClr val="accent1"/>
                </a:solidFill>
              </a:rPr>
              <a:t>   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10214117" y="3870796"/>
            <a:ext cx="1898581" cy="61264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724" y="4690760"/>
            <a:ext cx="12492414" cy="21323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89612" y="4093786"/>
            <a:ext cx="12336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bo-CN" altLang="zh-CN" sz="3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bo-CN" altLang="zh-CN" sz="3600" dirty="0">
                <a:solidFill>
                  <a:prstClr val="black"/>
                </a:solidFill>
              </a:rPr>
              <a:t>    རང་གྲུབ་ཚན་པ༦ནས༧པའི་ནང་བསམ་པ་དང་སྒྲུབ་པ་གཉིས་ཇི་ལྟར་དམ་པོར་འབྲེལ་དགོས་པ་བརྗོད་ཡོད། རང་གྲུབ་ཚན་པ་དྲུག་པའི་མགོར། འོ་ན་བསམ་པ་དང་སྒྲུབ་པ་གཉིས་ཅི་ལྟར་འབྲེལ་དགོས་ཤེ་ན་ཞེས་བརྗོད་བྱ་བཏོན་ཡོད།  དེ་ནས་གནད་དོན་དེ་ཐག་གཅོད་ཐབས་སམ་གནད་དོན་དངོས་ནས་མགོ་ཚུགས་དགོས་པ་བསྟན་ཡོད།</a:t>
            </a:r>
          </a:p>
          <a:p>
            <a:pPr lvl="0">
              <a:spcBef>
                <a:spcPct val="20000"/>
              </a:spcBef>
            </a:pP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0061" y="3810982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000" dirty="0"/>
              <a:t>ཁག་གཉིས་པ།</a:t>
            </a:r>
            <a:endParaRPr lang="zh-CN" altLang="en-US" sz="4000" dirty="0"/>
          </a:p>
        </p:txBody>
      </p:sp>
      <p:sp>
        <p:nvSpPr>
          <p:cNvPr id="15" name="矩形 14"/>
          <p:cNvSpPr/>
          <p:nvPr/>
        </p:nvSpPr>
        <p:spPr>
          <a:xfrm>
            <a:off x="37724" y="1422524"/>
            <a:ext cx="12488264" cy="2239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600" dirty="0">
                <a:solidFill>
                  <a:prstClr val="black"/>
                </a:solidFill>
              </a:rPr>
              <a:t> 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0" y="1566540"/>
            <a:ext cx="12525989" cy="24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600"/>
              </a:lnSpc>
            </a:pPr>
            <a:r>
              <a:rPr lang="bo-CN" altLang="zh-CN" sz="3600" dirty="0">
                <a:solidFill>
                  <a:prstClr val="black"/>
                </a:solidFill>
              </a:rPr>
              <a:t>    རང་གྲུབ་ཚན་པ༡ནས༥པའི་ནང་སྟོང་བསམ་ཁོ་ན་བྱེད་མཁན་དང་བྱ་བ་སྒྲུབ་པ་ལས་ཀླད་པ་མི་འགུལ་མཁན་གྱི་མི་རིགས་གཉིས་ཡོད་པ་བསྟན་ཡོད།  དེ་གཉིས་ཀྱིས་མིའི་རིགས་ལ་ཁྱད་དུ་ཡོད་པའི་བསམ་བློའི་དགེ་མཚན་དེ་འདོན་སྤེལ་བྱེད་མི་ཐུབ་པས་དེར་སྐྱོན་བརྗོན་དང་། བྱ་བ་ཅི་དང་གང་ཞིག་བསྒྲུབ་རུང་སྟོང་བསམ་དང་སྟོང་ལས་བྱས་ཚེ་ནམ་ཡང་ཡར་རྒྱས་འབྱུང་མི་སྲིད། བསམ་པ་དང་སྒྲུབ་པ་གཉིས་དམ་པོར་འབྲེལ་དགོས་པ་བརྗོད་ཡོད། </a:t>
            </a:r>
            <a:endParaRPr lang="zh-CN" altLang="en-US" sz="3600" dirty="0">
              <a:solidFill>
                <a:prstClr val="white"/>
              </a:solidFill>
            </a:endParaRPr>
          </a:p>
          <a:p>
            <a:pPr lvl="0" algn="ctr">
              <a:lnSpc>
                <a:spcPts val="3600"/>
              </a:lnSpc>
            </a:pPr>
            <a:endParaRPr lang="zh-CN" alt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9834401" y="270396"/>
            <a:ext cx="2050467" cy="64807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910345" y="198388"/>
            <a:ext cx="1871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bo-CN" altLang="zh-CN" sz="4000" b="1" dirty="0"/>
              <a:t>ཁག་གསུམ་པ། </a:t>
            </a:r>
          </a:p>
        </p:txBody>
      </p:sp>
      <p:sp>
        <p:nvSpPr>
          <p:cNvPr id="5" name="矩形 4"/>
          <p:cNvSpPr/>
          <p:nvPr/>
        </p:nvSpPr>
        <p:spPr>
          <a:xfrm>
            <a:off x="37724" y="1206500"/>
            <a:ext cx="12492414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" y="1350516"/>
            <a:ext cx="12568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dirty="0">
                <a:solidFill>
                  <a:prstClr val="black"/>
                </a:solidFill>
              </a:rPr>
              <a:t>     རང་གྲུབ་ཚན་པའི༨ནང་སློབ་ཚན་སློབ་སྦྱོང་དང་སློབ་སེང་བྱ་འགུལ་སྐབས་ཡང་བསམ་པ་དང་སྒྲུབ་པ་གཉིས་ཟུང་འབྲེལ་བྱེད་དགོས་པ་བསྟན་ཡོད །  སྐད་ཡིག་སློབ་པའི་སྐབས་དང་། གྲངས་རིག་སློབ་པའི་སྐབས། ད་དུང་སྲོག་ཆགས་རིག་པ་དང་སྐྱེ་དངོས་རིག་པ་སོགས་སློབ་པའི་སྐབས་བསམ་པ་དང་སྒྲུབ་པ་གཉིས་ཇི་ལྟར་འབྲེལ་དགོས་པ་སོ་སོ་བྱེ་བྲག་ཏུ་བཤད་ཡོད །  </a:t>
            </a:r>
            <a:endParaRPr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9910345" y="3630962"/>
            <a:ext cx="2126411" cy="64807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239570" y="3638993"/>
            <a:ext cx="164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bo-CN" altLang="zh-CN" sz="4000" b="1" dirty="0"/>
              <a:t>ཁག་བཞི་བ། </a:t>
            </a:r>
          </a:p>
        </p:txBody>
      </p:sp>
      <p:sp>
        <p:nvSpPr>
          <p:cNvPr id="11" name="矩形 10"/>
          <p:cNvSpPr/>
          <p:nvPr/>
        </p:nvSpPr>
        <p:spPr>
          <a:xfrm>
            <a:off x="37725" y="4476008"/>
            <a:ext cx="12492413" cy="18600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89610" y="3971952"/>
            <a:ext cx="1215091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bo-CN" altLang="zh-CN" sz="3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bo-CN" altLang="zh-CN" sz="3600" dirty="0">
                <a:solidFill>
                  <a:prstClr val="black"/>
                </a:solidFill>
              </a:rPr>
              <a:t>      རང་གྲུབ་ཚན་པ༩བའི་ནང་སློབ་ཚན་ཧྲིལ་བོ་སྤྱི་སྡོམ་བྱས་ཏེ།  རྒྱུན་དུ་བསམ་བློ་གཏོང་བའི་གོམས་གཤིས་བཟང་བོ་ལོབས་སུ་འཇུག་པ་དང་།  བསྒྲུབས་ཟིན་པའི་བྱ་བ་དག་ལས་ཉམས་མྱོང་སྤྱི་སྡོམ་བྱེད་པ། བསམ་བློ་གཏོང་དགོས་པ་སོགས་སྐུལ་མ་བཏང་ཡོད །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609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1038</Words>
  <Application>Microsoft Office PowerPoint</Application>
  <PresentationFormat>自定义</PresentationFormat>
  <Paragraphs>71</Paragraphs>
  <Slides>12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༄༅། ། བསམ་པ་དང་སྒྲུབ་པ།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༢༡ བསམ་པ་དང་སྒྲུབ་པ།</dc:title>
  <dc:creator>lenovo</dc:creator>
  <cp:lastModifiedBy>Administrator</cp:lastModifiedBy>
  <cp:revision>114</cp:revision>
  <dcterms:created xsi:type="dcterms:W3CDTF">2018-10-25T08:30:08Z</dcterms:created>
  <dcterms:modified xsi:type="dcterms:W3CDTF">2020-02-27T10:00:50Z</dcterms:modified>
</cp:coreProperties>
</file>