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71" r:id="rId3"/>
    <p:sldId id="258" r:id="rId4"/>
    <p:sldId id="259" r:id="rId5"/>
    <p:sldId id="260" r:id="rId6"/>
    <p:sldId id="261" r:id="rId7"/>
    <p:sldId id="268" r:id="rId8"/>
    <p:sldId id="262" r:id="rId9"/>
    <p:sldId id="269" r:id="rId10"/>
    <p:sldId id="263" r:id="rId11"/>
    <p:sldId id="270" r:id="rId12"/>
    <p:sldId id="264" r:id="rId13"/>
    <p:sldId id="265" r:id="rId14"/>
    <p:sldId id="267" r:id="rId15"/>
    <p:sldId id="266" r:id="rId16"/>
    <p:sldId id="275" r:id="rId17"/>
    <p:sldId id="276" r:id="rId18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724" y="-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909CF-AB67-47BD-9BC3-5038F369B04C}" type="datetimeFigureOut">
              <a:rPr lang="zh-CN" altLang="en-US" smtClean="0"/>
              <a:pPr/>
              <a:t>2018/12/18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0156D-CC94-4500-B7C9-7FA64525F2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0537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BC94-982B-45D8-9678-D6B477A93C7F}" type="datetimeFigureOut">
              <a:rPr lang="zh-CN" altLang="en-US" smtClean="0"/>
              <a:pPr/>
              <a:t>2018/12/18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8350-71D1-43F7-BB6B-61116B4008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BC94-982B-45D8-9678-D6B477A93C7F}" type="datetimeFigureOut">
              <a:rPr lang="zh-CN" altLang="en-US" smtClean="0"/>
              <a:pPr/>
              <a:t>2018/12/18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8350-71D1-43F7-BB6B-61116B4008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BC94-982B-45D8-9678-D6B477A93C7F}" type="datetimeFigureOut">
              <a:rPr lang="zh-CN" altLang="en-US" smtClean="0"/>
              <a:pPr/>
              <a:t>2018/12/18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8350-71D1-43F7-BB6B-61116B4008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BC94-982B-45D8-9678-D6B477A93C7F}" type="datetimeFigureOut">
              <a:rPr lang="zh-CN" altLang="en-US" smtClean="0"/>
              <a:pPr/>
              <a:t>2018/12/18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8350-71D1-43F7-BB6B-61116B4008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BC94-982B-45D8-9678-D6B477A93C7F}" type="datetimeFigureOut">
              <a:rPr lang="zh-CN" altLang="en-US" smtClean="0"/>
              <a:pPr/>
              <a:t>2018/12/18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8350-71D1-43F7-BB6B-61116B4008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BC94-982B-45D8-9678-D6B477A93C7F}" type="datetimeFigureOut">
              <a:rPr lang="zh-CN" altLang="en-US" smtClean="0"/>
              <a:pPr/>
              <a:t>2018/12/18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8350-71D1-43F7-BB6B-61116B4008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BC94-982B-45D8-9678-D6B477A93C7F}" type="datetimeFigureOut">
              <a:rPr lang="zh-CN" altLang="en-US" smtClean="0"/>
              <a:pPr/>
              <a:t>2018/12/18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8350-71D1-43F7-BB6B-61116B4008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BC94-982B-45D8-9678-D6B477A93C7F}" type="datetimeFigureOut">
              <a:rPr lang="zh-CN" altLang="en-US" smtClean="0"/>
              <a:pPr/>
              <a:t>2018/12/18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8350-71D1-43F7-BB6B-61116B4008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BC94-982B-45D8-9678-D6B477A93C7F}" type="datetimeFigureOut">
              <a:rPr lang="zh-CN" altLang="en-US" smtClean="0"/>
              <a:pPr/>
              <a:t>2018/12/18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8350-71D1-43F7-BB6B-61116B4008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BC94-982B-45D8-9678-D6B477A93C7F}" type="datetimeFigureOut">
              <a:rPr lang="zh-CN" altLang="en-US" smtClean="0"/>
              <a:pPr/>
              <a:t>2018/12/18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8350-71D1-43F7-BB6B-61116B4008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DBC94-982B-45D8-9678-D6B477A93C7F}" type="datetimeFigureOut">
              <a:rPr lang="zh-CN" altLang="en-US" smtClean="0"/>
              <a:pPr/>
              <a:t>2018/12/18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78350-71D1-43F7-BB6B-61116B4008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DBC94-982B-45D8-9678-D6B477A93C7F}" type="datetimeFigureOut">
              <a:rPr lang="zh-CN" altLang="en-US" smtClean="0"/>
              <a:pPr/>
              <a:t>2018/12/18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78350-71D1-43F7-BB6B-61116B4008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77030" y="2132856"/>
            <a:ext cx="999344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o-CN" altLang="zh-CN" sz="8000" b="1" dirty="0" smtClean="0"/>
              <a:t>༄༅། །སློབ་མ་སྣོད་རུང་དུ་བྱ་བའི་གདམས་ངག</a:t>
            </a:r>
            <a:endParaRPr lang="zh-CN" altLang="en-US" sz="8000" b="1" dirty="0"/>
          </a:p>
        </p:txBody>
      </p:sp>
      <p:sp>
        <p:nvSpPr>
          <p:cNvPr id="9" name="矩形 8"/>
          <p:cNvSpPr/>
          <p:nvPr/>
        </p:nvSpPr>
        <p:spPr>
          <a:xfrm>
            <a:off x="5303118" y="4437112"/>
            <a:ext cx="41537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o-CN" altLang="zh-CN" sz="4000" b="1" dirty="0" smtClean="0"/>
              <a:t>མཛད་པ་པོ། པོ་ཏོ་བ་རིན་ཆེན་གསལ།</a:t>
            </a:r>
            <a:endParaRPr lang="zh-CN" altLang="en-US" sz="4000" b="1" dirty="0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 rot="5400000">
            <a:off x="2170770" y="-423426"/>
            <a:ext cx="504055" cy="3744416"/>
          </a:xfrm>
          <a:custGeom>
            <a:avLst/>
            <a:gdLst>
              <a:gd name="T0" fmla="*/ 0 w 2480"/>
              <a:gd name="T1" fmla="*/ 237 h 876"/>
              <a:gd name="T2" fmla="*/ 0 w 2480"/>
              <a:gd name="T3" fmla="*/ 876 h 876"/>
              <a:gd name="T4" fmla="*/ 2480 w 2480"/>
              <a:gd name="T5" fmla="*/ 876 h 876"/>
              <a:gd name="T6" fmla="*/ 2480 w 2480"/>
              <a:gd name="T7" fmla="*/ 237 h 876"/>
              <a:gd name="T8" fmla="*/ 1226 w 2480"/>
              <a:gd name="T9" fmla="*/ 0 h 876"/>
              <a:gd name="T10" fmla="*/ 0 w 2480"/>
              <a:gd name="T11" fmla="*/ 237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0" h="876">
                <a:moveTo>
                  <a:pt x="0" y="237"/>
                </a:moveTo>
                <a:lnTo>
                  <a:pt x="0" y="876"/>
                </a:lnTo>
                <a:lnTo>
                  <a:pt x="2480" y="876"/>
                </a:lnTo>
                <a:lnTo>
                  <a:pt x="2480" y="237"/>
                </a:lnTo>
                <a:lnTo>
                  <a:pt x="1226" y="0"/>
                </a:lnTo>
                <a:lnTo>
                  <a:pt x="0" y="2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2" name="Oval 116"/>
          <p:cNvSpPr>
            <a:spLocks noChangeArrowheads="1"/>
          </p:cNvSpPr>
          <p:nvPr/>
        </p:nvSpPr>
        <p:spPr bwMode="auto">
          <a:xfrm>
            <a:off x="622598" y="1268760"/>
            <a:ext cx="304760" cy="288031"/>
          </a:xfrm>
          <a:prstGeom prst="ellipse">
            <a:avLst/>
          </a:prstGeom>
          <a:solidFill>
            <a:srgbClr val="26272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0630" y="1196752"/>
            <a:ext cx="2861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2400" b="1" dirty="0" smtClean="0"/>
              <a:t>ལོ་རིམ་བདུན་པའི་སྟོད་ཆ། སློབ་ཚན་ལྔ་པ།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"/>
          <p:cNvSpPr>
            <a:spLocks/>
          </p:cNvSpPr>
          <p:nvPr/>
        </p:nvSpPr>
        <p:spPr bwMode="auto">
          <a:xfrm>
            <a:off x="3359239" y="1412776"/>
            <a:ext cx="2591951" cy="1584176"/>
          </a:xfrm>
          <a:custGeom>
            <a:avLst/>
            <a:gdLst>
              <a:gd name="T0" fmla="*/ 0 w 909"/>
              <a:gd name="T1" fmla="*/ 788 h 1050"/>
              <a:gd name="T2" fmla="*/ 0 w 909"/>
              <a:gd name="T3" fmla="*/ 263 h 1050"/>
              <a:gd name="T4" fmla="*/ 455 w 909"/>
              <a:gd name="T5" fmla="*/ 0 h 1050"/>
              <a:gd name="T6" fmla="*/ 909 w 909"/>
              <a:gd name="T7" fmla="*/ 263 h 1050"/>
              <a:gd name="T8" fmla="*/ 909 w 909"/>
              <a:gd name="T9" fmla="*/ 788 h 1050"/>
              <a:gd name="T10" fmla="*/ 455 w 909"/>
              <a:gd name="T11" fmla="*/ 1050 h 1050"/>
              <a:gd name="T12" fmla="*/ 0 w 909"/>
              <a:gd name="T13" fmla="*/ 788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9" h="1050">
                <a:moveTo>
                  <a:pt x="0" y="788"/>
                </a:moveTo>
                <a:lnTo>
                  <a:pt x="0" y="263"/>
                </a:lnTo>
                <a:lnTo>
                  <a:pt x="455" y="0"/>
                </a:lnTo>
                <a:lnTo>
                  <a:pt x="909" y="263"/>
                </a:lnTo>
                <a:lnTo>
                  <a:pt x="909" y="788"/>
                </a:lnTo>
                <a:lnTo>
                  <a:pt x="455" y="1050"/>
                </a:lnTo>
                <a:lnTo>
                  <a:pt x="0" y="78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 dirty="0">
              <a:solidFill>
                <a:prstClr val="black"/>
              </a:solidFill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6441406" y="1412776"/>
            <a:ext cx="2591951" cy="1584176"/>
          </a:xfrm>
          <a:custGeom>
            <a:avLst/>
            <a:gdLst>
              <a:gd name="T0" fmla="*/ 0 w 909"/>
              <a:gd name="T1" fmla="*/ 788 h 1050"/>
              <a:gd name="T2" fmla="*/ 0 w 909"/>
              <a:gd name="T3" fmla="*/ 263 h 1050"/>
              <a:gd name="T4" fmla="*/ 454 w 909"/>
              <a:gd name="T5" fmla="*/ 0 h 1050"/>
              <a:gd name="T6" fmla="*/ 909 w 909"/>
              <a:gd name="T7" fmla="*/ 263 h 1050"/>
              <a:gd name="T8" fmla="*/ 909 w 909"/>
              <a:gd name="T9" fmla="*/ 788 h 1050"/>
              <a:gd name="T10" fmla="*/ 454 w 909"/>
              <a:gd name="T11" fmla="*/ 1050 h 1050"/>
              <a:gd name="T12" fmla="*/ 0 w 909"/>
              <a:gd name="T13" fmla="*/ 788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9" h="1050">
                <a:moveTo>
                  <a:pt x="0" y="788"/>
                </a:moveTo>
                <a:lnTo>
                  <a:pt x="0" y="263"/>
                </a:lnTo>
                <a:lnTo>
                  <a:pt x="454" y="0"/>
                </a:lnTo>
                <a:lnTo>
                  <a:pt x="909" y="263"/>
                </a:lnTo>
                <a:lnTo>
                  <a:pt x="909" y="788"/>
                </a:lnTo>
                <a:lnTo>
                  <a:pt x="454" y="1050"/>
                </a:lnTo>
                <a:lnTo>
                  <a:pt x="0" y="7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7343183" y="3124125"/>
            <a:ext cx="2497243" cy="1584176"/>
          </a:xfrm>
          <a:custGeom>
            <a:avLst/>
            <a:gdLst>
              <a:gd name="T0" fmla="*/ 0 w 908"/>
              <a:gd name="T1" fmla="*/ 787 h 1050"/>
              <a:gd name="T2" fmla="*/ 0 w 908"/>
              <a:gd name="T3" fmla="*/ 262 h 1050"/>
              <a:gd name="T4" fmla="*/ 454 w 908"/>
              <a:gd name="T5" fmla="*/ 0 h 1050"/>
              <a:gd name="T6" fmla="*/ 908 w 908"/>
              <a:gd name="T7" fmla="*/ 262 h 1050"/>
              <a:gd name="T8" fmla="*/ 908 w 908"/>
              <a:gd name="T9" fmla="*/ 787 h 1050"/>
              <a:gd name="T10" fmla="*/ 454 w 908"/>
              <a:gd name="T11" fmla="*/ 1050 h 1050"/>
              <a:gd name="T12" fmla="*/ 0 w 908"/>
              <a:gd name="T13" fmla="*/ 787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8" h="1050">
                <a:moveTo>
                  <a:pt x="0" y="787"/>
                </a:moveTo>
                <a:lnTo>
                  <a:pt x="0" y="262"/>
                </a:lnTo>
                <a:lnTo>
                  <a:pt x="454" y="0"/>
                </a:lnTo>
                <a:lnTo>
                  <a:pt x="908" y="262"/>
                </a:lnTo>
                <a:lnTo>
                  <a:pt x="908" y="787"/>
                </a:lnTo>
                <a:lnTo>
                  <a:pt x="454" y="1050"/>
                </a:lnTo>
                <a:lnTo>
                  <a:pt x="0" y="7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2639273" y="2982431"/>
            <a:ext cx="2495952" cy="1728192"/>
          </a:xfrm>
          <a:custGeom>
            <a:avLst/>
            <a:gdLst>
              <a:gd name="T0" fmla="*/ 0 w 908"/>
              <a:gd name="T1" fmla="*/ 787 h 1050"/>
              <a:gd name="T2" fmla="*/ 0 w 908"/>
              <a:gd name="T3" fmla="*/ 262 h 1050"/>
              <a:gd name="T4" fmla="*/ 454 w 908"/>
              <a:gd name="T5" fmla="*/ 0 h 1050"/>
              <a:gd name="T6" fmla="*/ 908 w 908"/>
              <a:gd name="T7" fmla="*/ 262 h 1050"/>
              <a:gd name="T8" fmla="*/ 908 w 908"/>
              <a:gd name="T9" fmla="*/ 787 h 1050"/>
              <a:gd name="T10" fmla="*/ 454 w 908"/>
              <a:gd name="T11" fmla="*/ 1050 h 1050"/>
              <a:gd name="T12" fmla="*/ 0 w 908"/>
              <a:gd name="T13" fmla="*/ 787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8" h="1050">
                <a:moveTo>
                  <a:pt x="0" y="787"/>
                </a:moveTo>
                <a:lnTo>
                  <a:pt x="0" y="262"/>
                </a:lnTo>
                <a:lnTo>
                  <a:pt x="454" y="0"/>
                </a:lnTo>
                <a:lnTo>
                  <a:pt x="908" y="262"/>
                </a:lnTo>
                <a:lnTo>
                  <a:pt x="908" y="787"/>
                </a:lnTo>
                <a:lnTo>
                  <a:pt x="454" y="1050"/>
                </a:lnTo>
                <a:lnTo>
                  <a:pt x="0" y="7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4967219" y="4365105"/>
            <a:ext cx="2680320" cy="1440159"/>
          </a:xfrm>
          <a:custGeom>
            <a:avLst/>
            <a:gdLst>
              <a:gd name="T0" fmla="*/ 0 w 909"/>
              <a:gd name="T1" fmla="*/ 787 h 1050"/>
              <a:gd name="T2" fmla="*/ 0 w 909"/>
              <a:gd name="T3" fmla="*/ 262 h 1050"/>
              <a:gd name="T4" fmla="*/ 455 w 909"/>
              <a:gd name="T5" fmla="*/ 0 h 1050"/>
              <a:gd name="T6" fmla="*/ 909 w 909"/>
              <a:gd name="T7" fmla="*/ 262 h 1050"/>
              <a:gd name="T8" fmla="*/ 909 w 909"/>
              <a:gd name="T9" fmla="*/ 787 h 1050"/>
              <a:gd name="T10" fmla="*/ 455 w 909"/>
              <a:gd name="T11" fmla="*/ 1050 h 1050"/>
              <a:gd name="T12" fmla="*/ 0 w 909"/>
              <a:gd name="T13" fmla="*/ 787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9" h="1050">
                <a:moveTo>
                  <a:pt x="0" y="787"/>
                </a:moveTo>
                <a:lnTo>
                  <a:pt x="0" y="262"/>
                </a:lnTo>
                <a:lnTo>
                  <a:pt x="455" y="0"/>
                </a:lnTo>
                <a:lnTo>
                  <a:pt x="909" y="262"/>
                </a:lnTo>
                <a:lnTo>
                  <a:pt x="909" y="787"/>
                </a:lnTo>
                <a:lnTo>
                  <a:pt x="455" y="1050"/>
                </a:lnTo>
                <a:lnTo>
                  <a:pt x="0" y="7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" name="Freeform 16"/>
          <p:cNvSpPr>
            <a:spLocks/>
          </p:cNvSpPr>
          <p:nvPr/>
        </p:nvSpPr>
        <p:spPr bwMode="auto">
          <a:xfrm>
            <a:off x="7727175" y="2980110"/>
            <a:ext cx="586473" cy="540495"/>
          </a:xfrm>
          <a:custGeom>
            <a:avLst/>
            <a:gdLst>
              <a:gd name="T0" fmla="*/ 0 w 309"/>
              <a:gd name="T1" fmla="*/ 333 h 333"/>
              <a:gd name="T2" fmla="*/ 309 w 309"/>
              <a:gd name="T3" fmla="*/ 333 h 333"/>
              <a:gd name="T4" fmla="*/ 309 w 309"/>
              <a:gd name="T5" fmla="*/ 0 h 333"/>
              <a:gd name="T6" fmla="*/ 0 w 309"/>
              <a:gd name="T7" fmla="*/ 178 h 333"/>
              <a:gd name="T8" fmla="*/ 0 w 309"/>
              <a:gd name="T9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" h="333">
                <a:moveTo>
                  <a:pt x="0" y="333"/>
                </a:moveTo>
                <a:lnTo>
                  <a:pt x="309" y="333"/>
                </a:lnTo>
                <a:lnTo>
                  <a:pt x="309" y="0"/>
                </a:lnTo>
                <a:lnTo>
                  <a:pt x="0" y="178"/>
                </a:lnTo>
                <a:lnTo>
                  <a:pt x="0" y="33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1800" dirty="0" smtClean="0">
                <a:solidFill>
                  <a:prstClr val="black"/>
                </a:solidFill>
              </a:rPr>
              <a:t>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 dirty="0">
              <a:solidFill>
                <a:prstClr val="black"/>
              </a:solidFill>
            </a:endParaRPr>
          </a:p>
        </p:txBody>
      </p:sp>
      <p:sp>
        <p:nvSpPr>
          <p:cNvPr id="11" name="Freeform 16"/>
          <p:cNvSpPr>
            <a:spLocks/>
          </p:cNvSpPr>
          <p:nvPr/>
        </p:nvSpPr>
        <p:spPr bwMode="auto">
          <a:xfrm>
            <a:off x="3776567" y="1268760"/>
            <a:ext cx="575989" cy="576064"/>
          </a:xfrm>
          <a:custGeom>
            <a:avLst/>
            <a:gdLst>
              <a:gd name="T0" fmla="*/ 0 w 309"/>
              <a:gd name="T1" fmla="*/ 333 h 333"/>
              <a:gd name="T2" fmla="*/ 309 w 309"/>
              <a:gd name="T3" fmla="*/ 333 h 333"/>
              <a:gd name="T4" fmla="*/ 309 w 309"/>
              <a:gd name="T5" fmla="*/ 0 h 333"/>
              <a:gd name="T6" fmla="*/ 0 w 309"/>
              <a:gd name="T7" fmla="*/ 178 h 333"/>
              <a:gd name="T8" fmla="*/ 0 w 309"/>
              <a:gd name="T9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" h="333">
                <a:moveTo>
                  <a:pt x="0" y="333"/>
                </a:moveTo>
                <a:lnTo>
                  <a:pt x="309" y="333"/>
                </a:lnTo>
                <a:lnTo>
                  <a:pt x="309" y="0"/>
                </a:lnTo>
                <a:lnTo>
                  <a:pt x="0" y="178"/>
                </a:lnTo>
                <a:lnTo>
                  <a:pt x="0" y="33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dirty="0" smtClean="0">
              <a:solidFill>
                <a:prstClr val="black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dirty="0" smtClean="0">
                <a:solidFill>
                  <a:prstClr val="black"/>
                </a:solidFill>
              </a:rPr>
              <a:t>   </a:t>
            </a:r>
            <a:endParaRPr lang="zh-CN" altLang="en-US" sz="1800" dirty="0">
              <a:solidFill>
                <a:prstClr val="black"/>
              </a:solidFill>
            </a:endParaRPr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3023265" y="2982431"/>
            <a:ext cx="586473" cy="504056"/>
          </a:xfrm>
          <a:custGeom>
            <a:avLst/>
            <a:gdLst>
              <a:gd name="T0" fmla="*/ 0 w 309"/>
              <a:gd name="T1" fmla="*/ 333 h 333"/>
              <a:gd name="T2" fmla="*/ 309 w 309"/>
              <a:gd name="T3" fmla="*/ 333 h 333"/>
              <a:gd name="T4" fmla="*/ 309 w 309"/>
              <a:gd name="T5" fmla="*/ 0 h 333"/>
              <a:gd name="T6" fmla="*/ 0 w 309"/>
              <a:gd name="T7" fmla="*/ 178 h 333"/>
              <a:gd name="T8" fmla="*/ 0 w 309"/>
              <a:gd name="T9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" h="333">
                <a:moveTo>
                  <a:pt x="0" y="333"/>
                </a:moveTo>
                <a:lnTo>
                  <a:pt x="309" y="333"/>
                </a:lnTo>
                <a:lnTo>
                  <a:pt x="309" y="0"/>
                </a:lnTo>
                <a:lnTo>
                  <a:pt x="0" y="178"/>
                </a:lnTo>
                <a:lnTo>
                  <a:pt x="0" y="33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1800" dirty="0" smtClean="0">
                <a:solidFill>
                  <a:prstClr val="black"/>
                </a:solidFill>
              </a:rPr>
              <a:t>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dirty="0" smtClean="0">
                <a:solidFill>
                  <a:prstClr val="black"/>
                </a:solidFill>
              </a:rPr>
              <a:t> </a:t>
            </a:r>
            <a:r>
              <a:rPr lang="bo-CN" altLang="zh-CN" sz="1800" dirty="0" smtClean="0">
                <a:solidFill>
                  <a:prstClr val="black"/>
                </a:solidFill>
              </a:rPr>
              <a:t> </a:t>
            </a:r>
            <a:endParaRPr lang="zh-CN" altLang="en-US" sz="1800" dirty="0">
              <a:solidFill>
                <a:prstClr val="black"/>
              </a:solidFill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>
            <a:off x="5351211" y="4293096"/>
            <a:ext cx="575989" cy="576064"/>
          </a:xfrm>
          <a:custGeom>
            <a:avLst/>
            <a:gdLst>
              <a:gd name="T0" fmla="*/ 0 w 309"/>
              <a:gd name="T1" fmla="*/ 333 h 333"/>
              <a:gd name="T2" fmla="*/ 309 w 309"/>
              <a:gd name="T3" fmla="*/ 333 h 333"/>
              <a:gd name="T4" fmla="*/ 309 w 309"/>
              <a:gd name="T5" fmla="*/ 0 h 333"/>
              <a:gd name="T6" fmla="*/ 0 w 309"/>
              <a:gd name="T7" fmla="*/ 178 h 333"/>
              <a:gd name="T8" fmla="*/ 0 w 309"/>
              <a:gd name="T9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" h="333">
                <a:moveTo>
                  <a:pt x="0" y="333"/>
                </a:moveTo>
                <a:lnTo>
                  <a:pt x="309" y="333"/>
                </a:lnTo>
                <a:lnTo>
                  <a:pt x="309" y="0"/>
                </a:lnTo>
                <a:lnTo>
                  <a:pt x="0" y="178"/>
                </a:lnTo>
                <a:lnTo>
                  <a:pt x="0" y="33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dirty="0" smtClean="0">
              <a:solidFill>
                <a:prstClr val="black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dirty="0" smtClean="0">
                <a:solidFill>
                  <a:prstClr val="black"/>
                </a:solidFill>
              </a:rPr>
              <a:t>  </a:t>
            </a:r>
            <a:endParaRPr lang="bo-CN" altLang="zh-CN" sz="3200" b="1" dirty="0" smtClean="0">
              <a:solidFill>
                <a:prstClr val="black"/>
              </a:solidFill>
            </a:endParaRPr>
          </a:p>
        </p:txBody>
      </p:sp>
      <p:sp>
        <p:nvSpPr>
          <p:cNvPr id="14" name="Freeform 20"/>
          <p:cNvSpPr>
            <a:spLocks/>
          </p:cNvSpPr>
          <p:nvPr/>
        </p:nvSpPr>
        <p:spPr bwMode="auto">
          <a:xfrm>
            <a:off x="6825399" y="1268760"/>
            <a:ext cx="575989" cy="648072"/>
          </a:xfrm>
          <a:custGeom>
            <a:avLst/>
            <a:gdLst>
              <a:gd name="T0" fmla="*/ 0 w 309"/>
              <a:gd name="T1" fmla="*/ 333 h 333"/>
              <a:gd name="T2" fmla="*/ 309 w 309"/>
              <a:gd name="T3" fmla="*/ 333 h 333"/>
              <a:gd name="T4" fmla="*/ 309 w 309"/>
              <a:gd name="T5" fmla="*/ 0 h 333"/>
              <a:gd name="T6" fmla="*/ 0 w 309"/>
              <a:gd name="T7" fmla="*/ 179 h 333"/>
              <a:gd name="T8" fmla="*/ 0 w 309"/>
              <a:gd name="T9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" h="333">
                <a:moveTo>
                  <a:pt x="0" y="333"/>
                </a:moveTo>
                <a:lnTo>
                  <a:pt x="309" y="333"/>
                </a:lnTo>
                <a:lnTo>
                  <a:pt x="309" y="0"/>
                </a:lnTo>
                <a:lnTo>
                  <a:pt x="0" y="179"/>
                </a:lnTo>
                <a:lnTo>
                  <a:pt x="0" y="333"/>
                </a:lnTo>
                <a:close/>
              </a:path>
            </a:pathLst>
          </a:custGeom>
          <a:solidFill>
            <a:srgbClr val="195475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1800" dirty="0" smtClean="0">
                <a:solidFill>
                  <a:schemeClr val="bg1"/>
                </a:solidFill>
              </a:rPr>
              <a:t> 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dirty="0" smtClean="0">
                <a:solidFill>
                  <a:schemeClr val="bg1"/>
                </a:solidFill>
              </a:rPr>
              <a:t> </a:t>
            </a:r>
            <a:r>
              <a:rPr lang="bo-CN" altLang="zh-CN" sz="1800" dirty="0" smtClean="0">
                <a:solidFill>
                  <a:schemeClr val="bg1"/>
                </a:solidFill>
              </a:rPr>
              <a:t> 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26" y="2996952"/>
            <a:ext cx="16930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b="1" dirty="0" smtClean="0">
                <a:solidFill>
                  <a:srgbClr val="C00000"/>
                </a:solidFill>
              </a:rPr>
              <a:t>  </a:t>
            </a:r>
            <a:r>
              <a:rPr lang="bo-CN" altLang="zh-CN" sz="3600" b="1" dirty="0" smtClean="0">
                <a:solidFill>
                  <a:srgbClr val="C00000"/>
                </a:solidFill>
              </a:rPr>
              <a:t>མི་འཛིན་པའི་</a:t>
            </a:r>
          </a:p>
          <a:p>
            <a:r>
              <a:rPr lang="bo-CN" altLang="zh-CN" sz="3600" b="1" dirty="0" smtClean="0">
                <a:solidFill>
                  <a:srgbClr val="C00000"/>
                </a:solidFill>
              </a:rPr>
              <a:t>      སྐྱོན་ལྔ།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8941" y="1742618"/>
            <a:ext cx="10005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2800" dirty="0" smtClean="0">
                <a:solidFill>
                  <a:schemeClr val="bg1"/>
                </a:solidFill>
              </a:rPr>
              <a:t>  </a:t>
            </a:r>
            <a:r>
              <a:rPr lang="bo-CN" altLang="zh-CN" sz="3200" b="1" dirty="0" smtClean="0">
                <a:solidFill>
                  <a:schemeClr val="bg1"/>
                </a:solidFill>
              </a:rPr>
              <a:t>ཚིག་མི་</a:t>
            </a:r>
            <a:endParaRPr lang="en-US" altLang="zh-CN" sz="3200" b="1" dirty="0" smtClean="0">
              <a:solidFill>
                <a:schemeClr val="bg1"/>
              </a:solidFill>
            </a:endParaRPr>
          </a:p>
          <a:p>
            <a:r>
              <a:rPr lang="bo-CN" altLang="zh-CN" sz="3200" b="1" dirty="0" smtClean="0">
                <a:solidFill>
                  <a:schemeClr val="bg1"/>
                </a:solidFill>
              </a:rPr>
              <a:t>འཛིན་པ།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25399" y="1988840"/>
            <a:ext cx="1863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b="1" dirty="0" smtClean="0"/>
              <a:t>   དོན་མི་འཛིན་པ།</a:t>
            </a:r>
            <a:endParaRPr lang="zh-CN" alt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439182" y="3412158"/>
            <a:ext cx="17652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b="1" dirty="0" smtClean="0">
                <a:solidFill>
                  <a:schemeClr val="bg1"/>
                </a:solidFill>
              </a:rPr>
              <a:t>    </a:t>
            </a:r>
            <a:r>
              <a:rPr lang="bo-CN" altLang="zh-CN" sz="3200" dirty="0" smtClean="0">
                <a:solidFill>
                  <a:schemeClr val="bg1"/>
                </a:solidFill>
              </a:rPr>
              <a:t> བརྡ་</a:t>
            </a:r>
            <a:r>
              <a:rPr lang="bo-CN" altLang="zh-CN" sz="3200" b="1" dirty="0" smtClean="0">
                <a:solidFill>
                  <a:schemeClr val="bg1"/>
                </a:solidFill>
              </a:rPr>
              <a:t>མ་འཕྲོད་</a:t>
            </a:r>
            <a:endParaRPr lang="en-US" altLang="zh-CN" sz="3200" b="1" dirty="0" smtClean="0">
              <a:solidFill>
                <a:schemeClr val="bg1"/>
              </a:solidFill>
            </a:endParaRPr>
          </a:p>
          <a:p>
            <a:r>
              <a:rPr lang="en-US" altLang="zh-CN" sz="3200" b="1" dirty="0" smtClean="0">
                <a:solidFill>
                  <a:schemeClr val="bg1"/>
                </a:solidFill>
              </a:rPr>
              <a:t>    </a:t>
            </a:r>
            <a:r>
              <a:rPr lang="bo-CN" altLang="zh-CN" sz="3200" b="1" dirty="0" smtClean="0">
                <a:solidFill>
                  <a:schemeClr val="bg1"/>
                </a:solidFill>
              </a:rPr>
              <a:t>པར་འཛིན་པ།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75364" y="4597809"/>
            <a:ext cx="12121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b="1" dirty="0" smtClean="0"/>
              <a:t>   ལོག་པར་</a:t>
            </a:r>
            <a:endParaRPr lang="en-US" altLang="zh-CN" sz="3200" b="1" dirty="0" smtClean="0"/>
          </a:p>
          <a:p>
            <a:r>
              <a:rPr lang="en-US" altLang="zh-CN" sz="3200" b="1" dirty="0"/>
              <a:t> </a:t>
            </a:r>
            <a:r>
              <a:rPr lang="en-US" altLang="zh-CN" sz="3200" b="1" dirty="0" smtClean="0"/>
              <a:t> </a:t>
            </a:r>
            <a:r>
              <a:rPr lang="bo-CN" altLang="zh-CN" sz="3200" b="1" dirty="0" smtClean="0"/>
              <a:t>འཛིན་པ།</a:t>
            </a:r>
            <a:endParaRPr lang="zh-CN" alt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970096" y="3486487"/>
            <a:ext cx="16129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b="1" dirty="0" smtClean="0">
                <a:solidFill>
                  <a:srgbClr val="FFFF00"/>
                </a:solidFill>
              </a:rPr>
              <a:t>     མ་ལུས་པར་</a:t>
            </a:r>
            <a:endParaRPr lang="en-US" altLang="zh-CN" sz="3200" b="1" dirty="0" smtClean="0">
              <a:solidFill>
                <a:srgbClr val="FFFF00"/>
              </a:solidFill>
            </a:endParaRPr>
          </a:p>
          <a:p>
            <a:r>
              <a:rPr lang="en-US" altLang="zh-CN" sz="3200" b="1" dirty="0">
                <a:solidFill>
                  <a:srgbClr val="FFFF00"/>
                </a:solidFill>
              </a:rPr>
              <a:t> 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   </a:t>
            </a:r>
            <a:r>
              <a:rPr lang="bo-CN" altLang="zh-CN" sz="3200" b="1" dirty="0" smtClean="0">
                <a:solidFill>
                  <a:srgbClr val="FFFF00"/>
                </a:solidFill>
              </a:rPr>
              <a:t>མི་འཛིན་པ།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541" y="836712"/>
            <a:ext cx="32848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2800" b="1" dirty="0" smtClean="0"/>
              <a:t>      ༡ དགེ་རྒན་གྱིས་གསུངས་པའི་བརྗོད་</a:t>
            </a:r>
          </a:p>
          <a:p>
            <a:r>
              <a:rPr lang="bo-CN" altLang="zh-CN" sz="2800" b="1" dirty="0" smtClean="0"/>
              <a:t>པ་སོགས་ཇི་ལྟར་གསུངས་པ་དེ་བཞིན་</a:t>
            </a:r>
          </a:p>
          <a:p>
            <a:r>
              <a:rPr lang="bo-CN" altLang="zh-CN" sz="2800" b="1" dirty="0" smtClean="0"/>
              <a:t>དུ་ཡིད་ལ་མི་འཛིན་པ་ལ་ཟེར།</a:t>
            </a:r>
            <a:endParaRPr lang="zh-CN" alt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385659" y="836712"/>
            <a:ext cx="31101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2800" b="1" dirty="0" smtClean="0"/>
              <a:t>༢ ཚིག་མ་ནོར་པར་ཡིད་ལ་འཛིན་ཀྱང་</a:t>
            </a:r>
          </a:p>
          <a:p>
            <a:r>
              <a:rPr lang="bo-CN" altLang="zh-CN" sz="2800" b="1" dirty="0" smtClean="0"/>
              <a:t>      བརྗོད་དོན་ལ་བསམ་ཞིབ་མི་</a:t>
            </a:r>
          </a:p>
          <a:p>
            <a:r>
              <a:rPr lang="bo-CN" altLang="zh-CN" sz="2800" b="1" dirty="0" smtClean="0"/>
              <a:t>               བྱེད་པ་ལ་ཟེར།</a:t>
            </a:r>
            <a:endParaRPr lang="zh-CN" alt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119542" y="4636293"/>
            <a:ext cx="26693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2800" dirty="0" smtClean="0"/>
              <a:t>       </a:t>
            </a:r>
            <a:r>
              <a:rPr lang="bo-CN" altLang="zh-CN" sz="2800" b="1" dirty="0" smtClean="0"/>
              <a:t>༣ ཤེས་བྱའི་དགོས་དོན་</a:t>
            </a:r>
          </a:p>
          <a:p>
            <a:r>
              <a:rPr lang="bo-CN" altLang="zh-CN" sz="2800" b="1" dirty="0" smtClean="0"/>
              <a:t>དང་། ཚིག་དོན་གང་ཡིན་མི་ཤེས་</a:t>
            </a:r>
          </a:p>
          <a:p>
            <a:r>
              <a:rPr lang="bo-CN" altLang="zh-CN" sz="2800" b="1" dirty="0" smtClean="0"/>
              <a:t>པར་ཡིད་ལ་འཛིན་པ་དེར་ཟེར།</a:t>
            </a:r>
            <a:endParaRPr lang="zh-CN" altLang="en-US" sz="2800" b="1" dirty="0"/>
          </a:p>
        </p:txBody>
      </p:sp>
      <p:sp>
        <p:nvSpPr>
          <p:cNvPr id="25" name="任意多边形 24"/>
          <p:cNvSpPr/>
          <p:nvPr/>
        </p:nvSpPr>
        <p:spPr>
          <a:xfrm>
            <a:off x="9119542" y="4437112"/>
            <a:ext cx="2646633" cy="288032"/>
          </a:xfrm>
          <a:custGeom>
            <a:avLst/>
            <a:gdLst>
              <a:gd name="connsiteX0" fmla="*/ 0 w 3606800"/>
              <a:gd name="connsiteY0" fmla="*/ 723900 h 723900"/>
              <a:gd name="connsiteX1" fmla="*/ 939800 w 3606800"/>
              <a:gd name="connsiteY1" fmla="*/ 0 h 723900"/>
              <a:gd name="connsiteX2" fmla="*/ 3606800 w 3606800"/>
              <a:gd name="connsiteY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6800" h="723900">
                <a:moveTo>
                  <a:pt x="0" y="723900"/>
                </a:moveTo>
                <a:lnTo>
                  <a:pt x="939800" y="0"/>
                </a:lnTo>
                <a:lnTo>
                  <a:pt x="3606800" y="0"/>
                </a:lnTo>
              </a:path>
            </a:pathLst>
          </a:cu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6" name="任意多边形 25"/>
          <p:cNvSpPr/>
          <p:nvPr/>
        </p:nvSpPr>
        <p:spPr>
          <a:xfrm flipH="1">
            <a:off x="479294" y="764704"/>
            <a:ext cx="3916193" cy="542925"/>
          </a:xfrm>
          <a:custGeom>
            <a:avLst/>
            <a:gdLst>
              <a:gd name="connsiteX0" fmla="*/ 0 w 3606800"/>
              <a:gd name="connsiteY0" fmla="*/ 723900 h 723900"/>
              <a:gd name="connsiteX1" fmla="*/ 939800 w 3606800"/>
              <a:gd name="connsiteY1" fmla="*/ 0 h 723900"/>
              <a:gd name="connsiteX2" fmla="*/ 3606800 w 3606800"/>
              <a:gd name="connsiteY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6800" h="723900">
                <a:moveTo>
                  <a:pt x="0" y="723900"/>
                </a:moveTo>
                <a:lnTo>
                  <a:pt x="939800" y="0"/>
                </a:lnTo>
                <a:lnTo>
                  <a:pt x="3606800" y="0"/>
                </a:lnTo>
              </a:path>
            </a:pathLst>
          </a:cu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7449555" y="764704"/>
            <a:ext cx="3983756" cy="648072"/>
          </a:xfrm>
          <a:custGeom>
            <a:avLst/>
            <a:gdLst>
              <a:gd name="connsiteX0" fmla="*/ 0 w 3606800"/>
              <a:gd name="connsiteY0" fmla="*/ 723900 h 723900"/>
              <a:gd name="connsiteX1" fmla="*/ 939800 w 3606800"/>
              <a:gd name="connsiteY1" fmla="*/ 0 h 723900"/>
              <a:gd name="connsiteX2" fmla="*/ 3606800 w 3606800"/>
              <a:gd name="connsiteY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6800" h="723900">
                <a:moveTo>
                  <a:pt x="0" y="723900"/>
                </a:moveTo>
                <a:lnTo>
                  <a:pt x="939800" y="0"/>
                </a:lnTo>
                <a:lnTo>
                  <a:pt x="3606800" y="0"/>
                </a:lnTo>
              </a:path>
            </a:pathLst>
          </a:cu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46934" y="6021288"/>
            <a:ext cx="4128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2800" b="1" dirty="0" smtClean="0"/>
              <a:t>༤  དོན་ཕྱིན་ཅི་ལོག་སྟེ་ཡིད་ལ་འཛིན་པ་དེར་བརྗོད། </a:t>
            </a:r>
            <a:endParaRPr lang="zh-CN" altLang="en-US" sz="2800" b="1" dirty="0"/>
          </a:p>
        </p:txBody>
      </p:sp>
      <p:sp>
        <p:nvSpPr>
          <p:cNvPr id="29" name="任意多边形 28"/>
          <p:cNvSpPr/>
          <p:nvPr/>
        </p:nvSpPr>
        <p:spPr>
          <a:xfrm rot="10800000">
            <a:off x="3911238" y="5599745"/>
            <a:ext cx="3448192" cy="413898"/>
          </a:xfrm>
          <a:custGeom>
            <a:avLst/>
            <a:gdLst>
              <a:gd name="connsiteX0" fmla="*/ 0 w 3606800"/>
              <a:gd name="connsiteY0" fmla="*/ 723900 h 723900"/>
              <a:gd name="connsiteX1" fmla="*/ 939800 w 3606800"/>
              <a:gd name="connsiteY1" fmla="*/ 0 h 723900"/>
              <a:gd name="connsiteX2" fmla="*/ 3606800 w 3606800"/>
              <a:gd name="connsiteY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6800" h="723900">
                <a:moveTo>
                  <a:pt x="0" y="723900"/>
                </a:moveTo>
                <a:lnTo>
                  <a:pt x="939800" y="0"/>
                </a:lnTo>
                <a:lnTo>
                  <a:pt x="3606800" y="0"/>
                </a:lnTo>
              </a:path>
            </a:pathLst>
          </a:cu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0550" y="3702511"/>
            <a:ext cx="22787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800" b="1" dirty="0" smtClean="0"/>
              <a:t>        ༥ གལ་ཆེ་བ་འཛིན་པ་དང་། ཆུང་བ་རྣམས་མི་</a:t>
            </a:r>
          </a:p>
          <a:p>
            <a:r>
              <a:rPr lang="bo-CN" altLang="zh-CN" sz="2800" b="1" dirty="0" smtClean="0"/>
              <a:t>འཛིན་པ་སྟེ། མགོ་གཞུག་ཆ་མ་ཚང་བར་ཡིད་ལ་འཛིན་པའི་དོན།</a:t>
            </a:r>
            <a:endParaRPr lang="zh-CN" altLang="en-US" sz="2800" b="1" dirty="0"/>
          </a:p>
        </p:txBody>
      </p:sp>
      <p:sp>
        <p:nvSpPr>
          <p:cNvPr id="31" name="任意多边形 30"/>
          <p:cNvSpPr/>
          <p:nvPr/>
        </p:nvSpPr>
        <p:spPr>
          <a:xfrm flipH="1" flipV="1">
            <a:off x="262558" y="3414479"/>
            <a:ext cx="2304256" cy="288032"/>
          </a:xfrm>
          <a:custGeom>
            <a:avLst/>
            <a:gdLst>
              <a:gd name="connsiteX0" fmla="*/ 0 w 3606800"/>
              <a:gd name="connsiteY0" fmla="*/ 723900 h 723900"/>
              <a:gd name="connsiteX1" fmla="*/ 939800 w 3606800"/>
              <a:gd name="connsiteY1" fmla="*/ 0 h 723900"/>
              <a:gd name="connsiteX2" fmla="*/ 3606800 w 3606800"/>
              <a:gd name="connsiteY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6800" h="723900">
                <a:moveTo>
                  <a:pt x="0" y="723900"/>
                </a:moveTo>
                <a:lnTo>
                  <a:pt x="939800" y="0"/>
                </a:lnTo>
                <a:lnTo>
                  <a:pt x="3606800" y="0"/>
                </a:lnTo>
              </a:path>
            </a:pathLst>
          </a:custGeom>
          <a:ln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73678" y="449982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4</a:t>
            </a:r>
            <a:endParaRPr lang="zh-CN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895406" y="311135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3</a:t>
            </a:r>
            <a:endParaRPr lang="zh-CN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59302" y="14847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2</a:t>
            </a:r>
            <a:endParaRPr lang="zh-CN" alt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142878" y="311135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5</a:t>
            </a:r>
            <a:endParaRPr lang="zh-CN" altLang="en-US" sz="2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3934966" y="14127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1</a:t>
            </a:r>
            <a:endParaRPr lang="zh-CN" altLang="en-US" sz="2400" b="1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8687494" y="5877272"/>
            <a:ext cx="644809" cy="432048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800" dirty="0">
              <a:solidFill>
                <a:prstClr val="white"/>
              </a:solidFill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2062758" y="1844824"/>
            <a:ext cx="7272807" cy="2880320"/>
          </a:xfrm>
          <a:custGeom>
            <a:avLst/>
            <a:gdLst>
              <a:gd name="T0" fmla="*/ 537 w 1074"/>
              <a:gd name="T1" fmla="*/ 0 h 1074"/>
              <a:gd name="T2" fmla="*/ 218 w 1074"/>
              <a:gd name="T3" fmla="*/ 106 h 1074"/>
              <a:gd name="T4" fmla="*/ 45 w 1074"/>
              <a:gd name="T5" fmla="*/ 16 h 1074"/>
              <a:gd name="T6" fmla="*/ 142 w 1074"/>
              <a:gd name="T7" fmla="*/ 174 h 1074"/>
              <a:gd name="T8" fmla="*/ 0 w 1074"/>
              <a:gd name="T9" fmla="*/ 537 h 1074"/>
              <a:gd name="T10" fmla="*/ 537 w 1074"/>
              <a:gd name="T11" fmla="*/ 1074 h 1074"/>
              <a:gd name="T12" fmla="*/ 1074 w 1074"/>
              <a:gd name="T13" fmla="*/ 537 h 1074"/>
              <a:gd name="T14" fmla="*/ 537 w 1074"/>
              <a:gd name="T15" fmla="*/ 0 h 1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74" h="1074">
                <a:moveTo>
                  <a:pt x="537" y="0"/>
                </a:moveTo>
                <a:cubicBezTo>
                  <a:pt x="417" y="0"/>
                  <a:pt x="307" y="39"/>
                  <a:pt x="218" y="106"/>
                </a:cubicBezTo>
                <a:cubicBezTo>
                  <a:pt x="45" y="16"/>
                  <a:pt x="45" y="16"/>
                  <a:pt x="45" y="16"/>
                </a:cubicBezTo>
                <a:cubicBezTo>
                  <a:pt x="142" y="174"/>
                  <a:pt x="142" y="174"/>
                  <a:pt x="142" y="174"/>
                </a:cubicBezTo>
                <a:cubicBezTo>
                  <a:pt x="54" y="269"/>
                  <a:pt x="0" y="397"/>
                  <a:pt x="0" y="537"/>
                </a:cubicBezTo>
                <a:cubicBezTo>
                  <a:pt x="0" y="834"/>
                  <a:pt x="240" y="1074"/>
                  <a:pt x="537" y="1074"/>
                </a:cubicBezTo>
                <a:cubicBezTo>
                  <a:pt x="834" y="1074"/>
                  <a:pt x="1074" y="834"/>
                  <a:pt x="1074" y="537"/>
                </a:cubicBezTo>
                <a:cubicBezTo>
                  <a:pt x="1074" y="241"/>
                  <a:pt x="834" y="0"/>
                  <a:pt x="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bo-CN" altLang="zh-CN" sz="2800" dirty="0" smtClean="0">
              <a:latin typeface="Calibri" pitchFamily="34" charset="0"/>
              <a:ea typeface="宋体" pitchFamily="2" charset="-122"/>
              <a:cs typeface="Microsoft Himalaya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bo-CN" altLang="zh-CN" sz="2800" dirty="0" smtClean="0">
              <a:latin typeface="Calibri" pitchFamily="34" charset="0"/>
              <a:ea typeface="宋体" pitchFamily="2" charset="-122"/>
              <a:cs typeface="Microsoft Himalaya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3600" b="1" dirty="0" smtClean="0">
                <a:latin typeface="Calibri" pitchFamily="34" charset="0"/>
                <a:ea typeface="宋体" pitchFamily="2" charset="-122"/>
                <a:cs typeface="Microsoft Himalaya" pitchFamily="2" charset="0"/>
              </a:rPr>
              <a:t>        སློབ་གྲོགས་རྣམ་པ། ཁྱེད་ཅག་ལ་མི་འཛིན་པ་ལྔའི་སྐྱོན་དེ་དག་ལྡན་ནམ་མི་ལྡན། གལ་ཏེ་ལྡན་ན་དེ་དག་ཇི་ལྟར་སྤོང་རྒྱུའི་ཐད་བསམ་ཚུལ་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3600" b="1" dirty="0" smtClean="0">
                <a:latin typeface="Calibri" pitchFamily="34" charset="0"/>
                <a:ea typeface="宋体" pitchFamily="2" charset="-122"/>
                <a:cs typeface="Microsoft Himalaya" pitchFamily="2" charset="0"/>
              </a:rPr>
              <a:t>                                 རགས་ཙམ་ཤོད། </a:t>
            </a:r>
            <a:endParaRPr lang="bo-CN" altLang="zh-CN" sz="36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20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319342" y="4797152"/>
            <a:ext cx="1364889" cy="432048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800" dirty="0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7895406" y="5373216"/>
            <a:ext cx="1148865" cy="432048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800" dirty="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2598" y="620688"/>
            <a:ext cx="24432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o-CN" altLang="zh-CN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ཤེས་སོང་ངམ།</a:t>
            </a:r>
            <a:endParaRPr lang="zh-CN" alt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334565" y="620689"/>
            <a:ext cx="5040561" cy="713349"/>
          </a:xfrm>
          <a:custGeom>
            <a:avLst/>
            <a:gdLst>
              <a:gd name="connsiteX0" fmla="*/ 0 w 1778000"/>
              <a:gd name="connsiteY0" fmla="*/ 0 h 685800"/>
              <a:gd name="connsiteX1" fmla="*/ 1435100 w 1778000"/>
              <a:gd name="connsiteY1" fmla="*/ 0 h 685800"/>
              <a:gd name="connsiteX2" fmla="*/ 1778000 w 1778000"/>
              <a:gd name="connsiteY2" fmla="*/ 342900 h 685800"/>
              <a:gd name="connsiteX3" fmla="*/ 1435100 w 1778000"/>
              <a:gd name="connsiteY3" fmla="*/ 685800 h 685800"/>
              <a:gd name="connsiteX4" fmla="*/ 38100 w 1778000"/>
              <a:gd name="connsiteY4" fmla="*/ 685800 h 685800"/>
              <a:gd name="connsiteX5" fmla="*/ 330200 w 1778000"/>
              <a:gd name="connsiteY5" fmla="*/ 393700 h 685800"/>
              <a:gd name="connsiteX6" fmla="*/ 0 w 1778000"/>
              <a:gd name="connsiteY6" fmla="*/ 0 h 685800"/>
              <a:gd name="connsiteX0" fmla="*/ 0 w 1778000"/>
              <a:gd name="connsiteY0" fmla="*/ 0 h 685800"/>
              <a:gd name="connsiteX1" fmla="*/ 1435100 w 1778000"/>
              <a:gd name="connsiteY1" fmla="*/ 0 h 685800"/>
              <a:gd name="connsiteX2" fmla="*/ 1778000 w 1778000"/>
              <a:gd name="connsiteY2" fmla="*/ 342900 h 685800"/>
              <a:gd name="connsiteX3" fmla="*/ 1435100 w 1778000"/>
              <a:gd name="connsiteY3" fmla="*/ 685800 h 685800"/>
              <a:gd name="connsiteX4" fmla="*/ 38100 w 1778000"/>
              <a:gd name="connsiteY4" fmla="*/ 685800 h 685800"/>
              <a:gd name="connsiteX5" fmla="*/ 344843 w 1778000"/>
              <a:gd name="connsiteY5" fmla="*/ 313980 h 685800"/>
              <a:gd name="connsiteX6" fmla="*/ 0 w 1778000"/>
              <a:gd name="connsiteY6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8000" h="685800">
                <a:moveTo>
                  <a:pt x="0" y="0"/>
                </a:moveTo>
                <a:lnTo>
                  <a:pt x="1435100" y="0"/>
                </a:lnTo>
                <a:lnTo>
                  <a:pt x="1778000" y="342900"/>
                </a:lnTo>
                <a:lnTo>
                  <a:pt x="1435100" y="685800"/>
                </a:lnTo>
                <a:lnTo>
                  <a:pt x="38100" y="685800"/>
                </a:lnTo>
                <a:lnTo>
                  <a:pt x="344843" y="3139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bo-CN" altLang="zh-CN" sz="4000" dirty="0" smtClean="0"/>
              <a:t>          </a:t>
            </a:r>
            <a:r>
              <a:rPr lang="bo-CN" altLang="zh-CN" sz="4000" b="1" dirty="0" smtClean="0"/>
              <a:t>ལྔ་པ། བསམ་གཞིག་དང་དྲི་བ། </a:t>
            </a:r>
            <a:endParaRPr lang="zh-CN" alt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94606" y="1844824"/>
            <a:ext cx="1130469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600" dirty="0" smtClean="0"/>
              <a:t>           </a:t>
            </a:r>
            <a:r>
              <a:rPr lang="bo-CN" altLang="zh-CN" sz="3600" b="1" dirty="0" smtClean="0"/>
              <a:t>སློབ་གྲོགས་ཚེ་རིང་ནི་དུས་རྒྱུན་སློབ་ཁྲིད་སྐབས་རྣམ་གཡེང་གི་དབང་དུ་སོང་ནས་སློབ་ཁྲིད་ལ་ནན་ཏན་</a:t>
            </a:r>
          </a:p>
          <a:p>
            <a:r>
              <a:rPr lang="bo-CN" altLang="zh-CN" sz="3600" b="1" dirty="0" smtClean="0"/>
              <a:t>མི་བྱེད་པ་དང་། སློབ་ཐུན་དུས་ཚོད་རིང་དྲགས་པས་སུན་སྣང་སྐྱེ་བ། དགེ་རྒན་ལས་རང་ཉིད་ལ་ཡོན་ཏན་མཐོ་</a:t>
            </a:r>
          </a:p>
          <a:p>
            <a:r>
              <a:rPr lang="bo-CN" altLang="zh-CN" sz="3600" b="1" dirty="0" smtClean="0"/>
              <a:t>བར་རློམ་པ།  དགེ་རྒན་ལ་ལད་བཟློས་བྱས་ནས་གསུང་ཚིག་ཇི་བཞིན་ངག་ལས་བཟློ་བ་ལས་དོན་ཡིད་ལ་མི་འཛིན་པ་</a:t>
            </a:r>
          </a:p>
          <a:p>
            <a:r>
              <a:rPr lang="bo-CN" altLang="zh-CN" sz="3600" b="1" dirty="0" smtClean="0"/>
              <a:t>སོགས་བྱེད། </a:t>
            </a:r>
          </a:p>
          <a:p>
            <a:endParaRPr lang="bo-CN" altLang="zh-CN" sz="3600" b="1" dirty="0" smtClean="0"/>
          </a:p>
          <a:p>
            <a:r>
              <a:rPr lang="bo-CN" altLang="zh-CN" sz="3600" b="1" dirty="0" smtClean="0"/>
              <a:t>            སློབ་གྲོགས་ཚོས་བསླབ་ཟིན་པའི་སློབ་ཚན་གྱི་ནང་དོན་དང་འབྲེལ་ཏེ་གོང་གི་དཔེར་བརྗོད་འདི་ལ་</a:t>
            </a:r>
          </a:p>
          <a:p>
            <a:r>
              <a:rPr lang="bo-CN" altLang="zh-CN" sz="3600" b="1" dirty="0" smtClean="0"/>
              <a:t>              དབྱེ་ཞིབ་བྱོས།</a:t>
            </a:r>
          </a:p>
        </p:txBody>
      </p:sp>
      <p:sp>
        <p:nvSpPr>
          <p:cNvPr id="4" name="Freeform 20"/>
          <p:cNvSpPr>
            <a:spLocks/>
          </p:cNvSpPr>
          <p:nvPr/>
        </p:nvSpPr>
        <p:spPr bwMode="auto">
          <a:xfrm>
            <a:off x="982638" y="4725144"/>
            <a:ext cx="309018" cy="581902"/>
          </a:xfrm>
          <a:custGeom>
            <a:avLst/>
            <a:gdLst>
              <a:gd name="T0" fmla="*/ 103 w 105"/>
              <a:gd name="T1" fmla="*/ 7 h 197"/>
              <a:gd name="T2" fmla="*/ 92 w 105"/>
              <a:gd name="T3" fmla="*/ 0 h 197"/>
              <a:gd name="T4" fmla="*/ 87 w 105"/>
              <a:gd name="T5" fmla="*/ 0 h 197"/>
              <a:gd name="T6" fmla="*/ 83 w 105"/>
              <a:gd name="T7" fmla="*/ 0 h 197"/>
              <a:gd name="T8" fmla="*/ 83 w 105"/>
              <a:gd name="T9" fmla="*/ 0 h 197"/>
              <a:gd name="T10" fmla="*/ 78 w 105"/>
              <a:gd name="T11" fmla="*/ 0 h 197"/>
              <a:gd name="T12" fmla="*/ 22 w 105"/>
              <a:gd name="T13" fmla="*/ 0 h 197"/>
              <a:gd name="T14" fmla="*/ 21 w 105"/>
              <a:gd name="T15" fmla="*/ 0 h 197"/>
              <a:gd name="T16" fmla="*/ 21 w 105"/>
              <a:gd name="T17" fmla="*/ 0 h 197"/>
              <a:gd name="T18" fmla="*/ 21 w 105"/>
              <a:gd name="T19" fmla="*/ 0 h 197"/>
              <a:gd name="T20" fmla="*/ 13 w 105"/>
              <a:gd name="T21" fmla="*/ 0 h 197"/>
              <a:gd name="T22" fmla="*/ 0 w 105"/>
              <a:gd name="T23" fmla="*/ 15 h 197"/>
              <a:gd name="T24" fmla="*/ 0 w 105"/>
              <a:gd name="T25" fmla="*/ 15 h 197"/>
              <a:gd name="T26" fmla="*/ 0 w 105"/>
              <a:gd name="T27" fmla="*/ 15 h 197"/>
              <a:gd name="T28" fmla="*/ 0 w 105"/>
              <a:gd name="T29" fmla="*/ 79 h 197"/>
              <a:gd name="T30" fmla="*/ 10 w 105"/>
              <a:gd name="T31" fmla="*/ 89 h 197"/>
              <a:gd name="T32" fmla="*/ 19 w 105"/>
              <a:gd name="T33" fmla="*/ 79 h 197"/>
              <a:gd name="T34" fmla="*/ 19 w 105"/>
              <a:gd name="T35" fmla="*/ 19 h 197"/>
              <a:gd name="T36" fmla="*/ 22 w 105"/>
              <a:gd name="T37" fmla="*/ 19 h 197"/>
              <a:gd name="T38" fmla="*/ 22 w 105"/>
              <a:gd name="T39" fmla="*/ 98 h 197"/>
              <a:gd name="T40" fmla="*/ 22 w 105"/>
              <a:gd name="T41" fmla="*/ 98 h 197"/>
              <a:gd name="T42" fmla="*/ 22 w 105"/>
              <a:gd name="T43" fmla="*/ 99 h 197"/>
              <a:gd name="T44" fmla="*/ 22 w 105"/>
              <a:gd name="T45" fmla="*/ 184 h 197"/>
              <a:gd name="T46" fmla="*/ 34 w 105"/>
              <a:gd name="T47" fmla="*/ 197 h 197"/>
              <a:gd name="T48" fmla="*/ 46 w 105"/>
              <a:gd name="T49" fmla="*/ 184 h 197"/>
              <a:gd name="T50" fmla="*/ 46 w 105"/>
              <a:gd name="T51" fmla="*/ 99 h 197"/>
              <a:gd name="T52" fmla="*/ 46 w 105"/>
              <a:gd name="T53" fmla="*/ 98 h 197"/>
              <a:gd name="T54" fmla="*/ 46 w 105"/>
              <a:gd name="T55" fmla="*/ 98 h 197"/>
              <a:gd name="T56" fmla="*/ 46 w 105"/>
              <a:gd name="T57" fmla="*/ 98 h 197"/>
              <a:gd name="T58" fmla="*/ 53 w 105"/>
              <a:gd name="T59" fmla="*/ 91 h 197"/>
              <a:gd name="T60" fmla="*/ 59 w 105"/>
              <a:gd name="T61" fmla="*/ 98 h 197"/>
              <a:gd name="T62" fmla="*/ 59 w 105"/>
              <a:gd name="T63" fmla="*/ 98 h 197"/>
              <a:gd name="T64" fmla="*/ 59 w 105"/>
              <a:gd name="T65" fmla="*/ 98 h 197"/>
              <a:gd name="T66" fmla="*/ 59 w 105"/>
              <a:gd name="T67" fmla="*/ 99 h 197"/>
              <a:gd name="T68" fmla="*/ 59 w 105"/>
              <a:gd name="T69" fmla="*/ 184 h 197"/>
              <a:gd name="T70" fmla="*/ 71 w 105"/>
              <a:gd name="T71" fmla="*/ 197 h 197"/>
              <a:gd name="T72" fmla="*/ 83 w 105"/>
              <a:gd name="T73" fmla="*/ 184 h 197"/>
              <a:gd name="T74" fmla="*/ 83 w 105"/>
              <a:gd name="T75" fmla="*/ 99 h 197"/>
              <a:gd name="T76" fmla="*/ 83 w 105"/>
              <a:gd name="T77" fmla="*/ 98 h 197"/>
              <a:gd name="T78" fmla="*/ 83 w 105"/>
              <a:gd name="T79" fmla="*/ 98 h 197"/>
              <a:gd name="T80" fmla="*/ 83 w 105"/>
              <a:gd name="T81" fmla="*/ 19 h 197"/>
              <a:gd name="T82" fmla="*/ 86 w 105"/>
              <a:gd name="T83" fmla="*/ 19 h 197"/>
              <a:gd name="T84" fmla="*/ 86 w 105"/>
              <a:gd name="T85" fmla="*/ 79 h 197"/>
              <a:gd name="T86" fmla="*/ 96 w 105"/>
              <a:gd name="T87" fmla="*/ 89 h 197"/>
              <a:gd name="T88" fmla="*/ 105 w 105"/>
              <a:gd name="T89" fmla="*/ 79 h 197"/>
              <a:gd name="T90" fmla="*/ 105 w 105"/>
              <a:gd name="T91" fmla="*/ 15 h 197"/>
              <a:gd name="T92" fmla="*/ 103 w 105"/>
              <a:gd name="T93" fmla="*/ 7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5" h="197">
                <a:moveTo>
                  <a:pt x="103" y="7"/>
                </a:moveTo>
                <a:cubicBezTo>
                  <a:pt x="101" y="3"/>
                  <a:pt x="96" y="1"/>
                  <a:pt x="92" y="0"/>
                </a:cubicBezTo>
                <a:cubicBezTo>
                  <a:pt x="90" y="0"/>
                  <a:pt x="89" y="0"/>
                  <a:pt x="87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9" y="0"/>
                  <a:pt x="16" y="0"/>
                  <a:pt x="13" y="0"/>
                </a:cubicBezTo>
                <a:cubicBezTo>
                  <a:pt x="7" y="2"/>
                  <a:pt x="0" y="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5"/>
                  <a:pt x="4" y="89"/>
                  <a:pt x="10" y="89"/>
                </a:cubicBezTo>
                <a:cubicBezTo>
                  <a:pt x="15" y="89"/>
                  <a:pt x="19" y="85"/>
                  <a:pt x="19" y="79"/>
                </a:cubicBezTo>
                <a:cubicBezTo>
                  <a:pt x="19" y="19"/>
                  <a:pt x="19" y="19"/>
                  <a:pt x="19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98"/>
                  <a:pt x="22" y="98"/>
                  <a:pt x="22" y="98"/>
                </a:cubicBezTo>
                <a:cubicBezTo>
                  <a:pt x="22" y="98"/>
                  <a:pt x="22" y="98"/>
                  <a:pt x="22" y="98"/>
                </a:cubicBezTo>
                <a:cubicBezTo>
                  <a:pt x="22" y="99"/>
                  <a:pt x="22" y="99"/>
                  <a:pt x="22" y="99"/>
                </a:cubicBezTo>
                <a:cubicBezTo>
                  <a:pt x="22" y="184"/>
                  <a:pt x="22" y="184"/>
                  <a:pt x="22" y="184"/>
                </a:cubicBezTo>
                <a:cubicBezTo>
                  <a:pt x="22" y="191"/>
                  <a:pt x="27" y="197"/>
                  <a:pt x="34" y="197"/>
                </a:cubicBezTo>
                <a:cubicBezTo>
                  <a:pt x="40" y="197"/>
                  <a:pt x="46" y="191"/>
                  <a:pt x="46" y="184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94"/>
                  <a:pt x="49" y="91"/>
                  <a:pt x="53" y="91"/>
                </a:cubicBezTo>
                <a:cubicBezTo>
                  <a:pt x="56" y="91"/>
                  <a:pt x="59" y="94"/>
                  <a:pt x="59" y="98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184"/>
                  <a:pt x="59" y="184"/>
                  <a:pt x="59" y="184"/>
                </a:cubicBezTo>
                <a:cubicBezTo>
                  <a:pt x="59" y="191"/>
                  <a:pt x="65" y="197"/>
                  <a:pt x="71" y="197"/>
                </a:cubicBezTo>
                <a:cubicBezTo>
                  <a:pt x="78" y="197"/>
                  <a:pt x="83" y="191"/>
                  <a:pt x="83" y="184"/>
                </a:cubicBezTo>
                <a:cubicBezTo>
                  <a:pt x="83" y="99"/>
                  <a:pt x="83" y="99"/>
                  <a:pt x="83" y="99"/>
                </a:cubicBezTo>
                <a:cubicBezTo>
                  <a:pt x="83" y="99"/>
                  <a:pt x="83" y="99"/>
                  <a:pt x="83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19"/>
                  <a:pt x="83" y="19"/>
                  <a:pt x="83" y="19"/>
                </a:cubicBezTo>
                <a:cubicBezTo>
                  <a:pt x="86" y="19"/>
                  <a:pt x="86" y="19"/>
                  <a:pt x="86" y="19"/>
                </a:cubicBezTo>
                <a:cubicBezTo>
                  <a:pt x="86" y="79"/>
                  <a:pt x="86" y="79"/>
                  <a:pt x="86" y="79"/>
                </a:cubicBezTo>
                <a:cubicBezTo>
                  <a:pt x="86" y="85"/>
                  <a:pt x="90" y="89"/>
                  <a:pt x="96" y="89"/>
                </a:cubicBezTo>
                <a:cubicBezTo>
                  <a:pt x="101" y="89"/>
                  <a:pt x="105" y="85"/>
                  <a:pt x="105" y="79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12"/>
                  <a:pt x="105" y="9"/>
                  <a:pt x="103" y="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Oval 18"/>
          <p:cNvSpPr>
            <a:spLocks noChangeArrowheads="1"/>
          </p:cNvSpPr>
          <p:nvPr/>
        </p:nvSpPr>
        <p:spPr bwMode="auto">
          <a:xfrm flipH="1">
            <a:off x="1054646" y="4581128"/>
            <a:ext cx="144016" cy="127096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Freeform 16"/>
          <p:cNvSpPr>
            <a:spLocks/>
          </p:cNvSpPr>
          <p:nvPr/>
        </p:nvSpPr>
        <p:spPr bwMode="auto">
          <a:xfrm>
            <a:off x="1270670" y="4725144"/>
            <a:ext cx="345522" cy="576064"/>
          </a:xfrm>
          <a:custGeom>
            <a:avLst/>
            <a:gdLst>
              <a:gd name="T0" fmla="*/ 48 w 228"/>
              <a:gd name="T1" fmla="*/ 20 h 418"/>
              <a:gd name="T2" fmla="*/ 123 w 228"/>
              <a:gd name="T3" fmla="*/ 6 h 418"/>
              <a:gd name="T4" fmla="*/ 181 w 228"/>
              <a:gd name="T5" fmla="*/ 27 h 418"/>
              <a:gd name="T6" fmla="*/ 209 w 228"/>
              <a:gd name="T7" fmla="*/ 108 h 418"/>
              <a:gd name="T8" fmla="*/ 222 w 228"/>
              <a:gd name="T9" fmla="*/ 178 h 418"/>
              <a:gd name="T10" fmla="*/ 193 w 228"/>
              <a:gd name="T11" fmla="*/ 170 h 418"/>
              <a:gd name="T12" fmla="*/ 161 w 228"/>
              <a:gd name="T13" fmla="*/ 71 h 418"/>
              <a:gd name="T14" fmla="*/ 151 w 228"/>
              <a:gd name="T15" fmla="*/ 58 h 418"/>
              <a:gd name="T16" fmla="*/ 206 w 228"/>
              <a:gd name="T17" fmla="*/ 252 h 418"/>
              <a:gd name="T18" fmla="*/ 157 w 228"/>
              <a:gd name="T19" fmla="*/ 252 h 418"/>
              <a:gd name="T20" fmla="*/ 157 w 228"/>
              <a:gd name="T21" fmla="*/ 391 h 418"/>
              <a:gd name="T22" fmla="*/ 138 w 228"/>
              <a:gd name="T23" fmla="*/ 413 h 418"/>
              <a:gd name="T24" fmla="*/ 120 w 228"/>
              <a:gd name="T25" fmla="*/ 391 h 418"/>
              <a:gd name="T26" fmla="*/ 119 w 228"/>
              <a:gd name="T27" fmla="*/ 252 h 418"/>
              <a:gd name="T28" fmla="*/ 108 w 228"/>
              <a:gd name="T29" fmla="*/ 252 h 418"/>
              <a:gd name="T30" fmla="*/ 107 w 228"/>
              <a:gd name="T31" fmla="*/ 396 h 418"/>
              <a:gd name="T32" fmla="*/ 71 w 228"/>
              <a:gd name="T33" fmla="*/ 396 h 418"/>
              <a:gd name="T34" fmla="*/ 71 w 228"/>
              <a:gd name="T35" fmla="*/ 252 h 418"/>
              <a:gd name="T36" fmla="*/ 22 w 228"/>
              <a:gd name="T37" fmla="*/ 252 h 418"/>
              <a:gd name="T38" fmla="*/ 70 w 228"/>
              <a:gd name="T39" fmla="*/ 61 h 418"/>
              <a:gd name="T40" fmla="*/ 63 w 228"/>
              <a:gd name="T41" fmla="*/ 66 h 418"/>
              <a:gd name="T42" fmla="*/ 32 w 228"/>
              <a:gd name="T43" fmla="*/ 170 h 418"/>
              <a:gd name="T44" fmla="*/ 0 w 228"/>
              <a:gd name="T45" fmla="*/ 168 h 418"/>
              <a:gd name="T46" fmla="*/ 20 w 228"/>
              <a:gd name="T47" fmla="*/ 91 h 418"/>
              <a:gd name="T48" fmla="*/ 48 w 228"/>
              <a:gd name="T49" fmla="*/ 2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28" h="418">
                <a:moveTo>
                  <a:pt x="48" y="20"/>
                </a:moveTo>
                <a:cubicBezTo>
                  <a:pt x="68" y="0"/>
                  <a:pt x="98" y="8"/>
                  <a:pt x="123" y="6"/>
                </a:cubicBezTo>
                <a:cubicBezTo>
                  <a:pt x="144" y="5"/>
                  <a:pt x="169" y="8"/>
                  <a:pt x="181" y="27"/>
                </a:cubicBezTo>
                <a:cubicBezTo>
                  <a:pt x="196" y="52"/>
                  <a:pt x="200" y="81"/>
                  <a:pt x="209" y="108"/>
                </a:cubicBezTo>
                <a:cubicBezTo>
                  <a:pt x="215" y="131"/>
                  <a:pt x="228" y="154"/>
                  <a:pt x="222" y="178"/>
                </a:cubicBezTo>
                <a:cubicBezTo>
                  <a:pt x="211" y="182"/>
                  <a:pt x="198" y="182"/>
                  <a:pt x="193" y="170"/>
                </a:cubicBezTo>
                <a:cubicBezTo>
                  <a:pt x="181" y="137"/>
                  <a:pt x="173" y="104"/>
                  <a:pt x="161" y="71"/>
                </a:cubicBezTo>
                <a:cubicBezTo>
                  <a:pt x="160" y="65"/>
                  <a:pt x="155" y="62"/>
                  <a:pt x="151" y="58"/>
                </a:cubicBezTo>
                <a:cubicBezTo>
                  <a:pt x="166" y="123"/>
                  <a:pt x="188" y="187"/>
                  <a:pt x="206" y="252"/>
                </a:cubicBezTo>
                <a:cubicBezTo>
                  <a:pt x="190" y="252"/>
                  <a:pt x="174" y="252"/>
                  <a:pt x="157" y="252"/>
                </a:cubicBezTo>
                <a:cubicBezTo>
                  <a:pt x="156" y="298"/>
                  <a:pt x="158" y="344"/>
                  <a:pt x="157" y="391"/>
                </a:cubicBezTo>
                <a:cubicBezTo>
                  <a:pt x="157" y="401"/>
                  <a:pt x="150" y="413"/>
                  <a:pt x="138" y="413"/>
                </a:cubicBezTo>
                <a:cubicBezTo>
                  <a:pt x="127" y="414"/>
                  <a:pt x="118" y="402"/>
                  <a:pt x="120" y="391"/>
                </a:cubicBezTo>
                <a:cubicBezTo>
                  <a:pt x="119" y="345"/>
                  <a:pt x="120" y="298"/>
                  <a:pt x="119" y="252"/>
                </a:cubicBezTo>
                <a:cubicBezTo>
                  <a:pt x="117" y="252"/>
                  <a:pt x="111" y="252"/>
                  <a:pt x="108" y="252"/>
                </a:cubicBezTo>
                <a:cubicBezTo>
                  <a:pt x="107" y="300"/>
                  <a:pt x="109" y="348"/>
                  <a:pt x="107" y="396"/>
                </a:cubicBezTo>
                <a:cubicBezTo>
                  <a:pt x="106" y="418"/>
                  <a:pt x="73" y="417"/>
                  <a:pt x="71" y="396"/>
                </a:cubicBezTo>
                <a:cubicBezTo>
                  <a:pt x="70" y="348"/>
                  <a:pt x="71" y="300"/>
                  <a:pt x="71" y="252"/>
                </a:cubicBezTo>
                <a:cubicBezTo>
                  <a:pt x="54" y="252"/>
                  <a:pt x="38" y="252"/>
                  <a:pt x="22" y="252"/>
                </a:cubicBezTo>
                <a:cubicBezTo>
                  <a:pt x="37" y="188"/>
                  <a:pt x="55" y="125"/>
                  <a:pt x="70" y="61"/>
                </a:cubicBezTo>
                <a:cubicBezTo>
                  <a:pt x="68" y="62"/>
                  <a:pt x="65" y="65"/>
                  <a:pt x="63" y="66"/>
                </a:cubicBezTo>
                <a:cubicBezTo>
                  <a:pt x="51" y="100"/>
                  <a:pt x="44" y="136"/>
                  <a:pt x="32" y="170"/>
                </a:cubicBezTo>
                <a:cubicBezTo>
                  <a:pt x="28" y="186"/>
                  <a:pt x="0" y="185"/>
                  <a:pt x="0" y="168"/>
                </a:cubicBezTo>
                <a:cubicBezTo>
                  <a:pt x="2" y="141"/>
                  <a:pt x="13" y="116"/>
                  <a:pt x="20" y="91"/>
                </a:cubicBezTo>
                <a:cubicBezTo>
                  <a:pt x="28" y="67"/>
                  <a:pt x="30" y="39"/>
                  <a:pt x="48" y="2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Freeform 15"/>
          <p:cNvSpPr>
            <a:spLocks/>
          </p:cNvSpPr>
          <p:nvPr/>
        </p:nvSpPr>
        <p:spPr bwMode="auto">
          <a:xfrm>
            <a:off x="1342678" y="4581128"/>
            <a:ext cx="147355" cy="149388"/>
          </a:xfrm>
          <a:custGeom>
            <a:avLst/>
            <a:gdLst>
              <a:gd name="T0" fmla="*/ 43 w 97"/>
              <a:gd name="T1" fmla="*/ 6 h 98"/>
              <a:gd name="T2" fmla="*/ 92 w 97"/>
              <a:gd name="T3" fmla="*/ 52 h 98"/>
              <a:gd name="T4" fmla="*/ 19 w 97"/>
              <a:gd name="T5" fmla="*/ 70 h 98"/>
              <a:gd name="T6" fmla="*/ 43 w 97"/>
              <a:gd name="T7" fmla="*/ 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98">
                <a:moveTo>
                  <a:pt x="43" y="6"/>
                </a:moveTo>
                <a:cubicBezTo>
                  <a:pt x="70" y="0"/>
                  <a:pt x="97" y="25"/>
                  <a:pt x="92" y="52"/>
                </a:cubicBezTo>
                <a:cubicBezTo>
                  <a:pt x="89" y="88"/>
                  <a:pt x="38" y="98"/>
                  <a:pt x="19" y="70"/>
                </a:cubicBezTo>
                <a:cubicBezTo>
                  <a:pt x="0" y="48"/>
                  <a:pt x="16" y="12"/>
                  <a:pt x="43" y="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239318" y="620689"/>
            <a:ext cx="4703760" cy="713349"/>
          </a:xfrm>
          <a:custGeom>
            <a:avLst/>
            <a:gdLst>
              <a:gd name="connsiteX0" fmla="*/ 0 w 1778000"/>
              <a:gd name="connsiteY0" fmla="*/ 0 h 685800"/>
              <a:gd name="connsiteX1" fmla="*/ 1435100 w 1778000"/>
              <a:gd name="connsiteY1" fmla="*/ 0 h 685800"/>
              <a:gd name="connsiteX2" fmla="*/ 1778000 w 1778000"/>
              <a:gd name="connsiteY2" fmla="*/ 342900 h 685800"/>
              <a:gd name="connsiteX3" fmla="*/ 1435100 w 1778000"/>
              <a:gd name="connsiteY3" fmla="*/ 685800 h 685800"/>
              <a:gd name="connsiteX4" fmla="*/ 38100 w 1778000"/>
              <a:gd name="connsiteY4" fmla="*/ 685800 h 685800"/>
              <a:gd name="connsiteX5" fmla="*/ 330200 w 1778000"/>
              <a:gd name="connsiteY5" fmla="*/ 393700 h 685800"/>
              <a:gd name="connsiteX6" fmla="*/ 0 w 1778000"/>
              <a:gd name="connsiteY6" fmla="*/ 0 h 685800"/>
              <a:gd name="connsiteX0" fmla="*/ 0 w 1778000"/>
              <a:gd name="connsiteY0" fmla="*/ 0 h 685800"/>
              <a:gd name="connsiteX1" fmla="*/ 1435100 w 1778000"/>
              <a:gd name="connsiteY1" fmla="*/ 0 h 685800"/>
              <a:gd name="connsiteX2" fmla="*/ 1778000 w 1778000"/>
              <a:gd name="connsiteY2" fmla="*/ 342900 h 685800"/>
              <a:gd name="connsiteX3" fmla="*/ 1435100 w 1778000"/>
              <a:gd name="connsiteY3" fmla="*/ 685800 h 685800"/>
              <a:gd name="connsiteX4" fmla="*/ 38100 w 1778000"/>
              <a:gd name="connsiteY4" fmla="*/ 685800 h 685800"/>
              <a:gd name="connsiteX5" fmla="*/ 344843 w 1778000"/>
              <a:gd name="connsiteY5" fmla="*/ 313980 h 685800"/>
              <a:gd name="connsiteX6" fmla="*/ 0 w 1778000"/>
              <a:gd name="connsiteY6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8000" h="685800">
                <a:moveTo>
                  <a:pt x="0" y="0"/>
                </a:moveTo>
                <a:lnTo>
                  <a:pt x="1435100" y="0"/>
                </a:lnTo>
                <a:lnTo>
                  <a:pt x="1778000" y="342900"/>
                </a:lnTo>
                <a:lnTo>
                  <a:pt x="1435100" y="685800"/>
                </a:lnTo>
                <a:lnTo>
                  <a:pt x="38100" y="685800"/>
                </a:lnTo>
                <a:lnTo>
                  <a:pt x="344843" y="3139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000" dirty="0" smtClean="0">
                <a:solidFill>
                  <a:prstClr val="black"/>
                </a:solidFill>
              </a:rPr>
              <a:t>            </a:t>
            </a:r>
            <a:r>
              <a:rPr lang="bo-CN" altLang="zh-CN" sz="4000" b="1" dirty="0" smtClean="0">
                <a:solidFill>
                  <a:prstClr val="black"/>
                </a:solidFill>
              </a:rPr>
              <a:t>དྲུག་པ། སློབ་ཚན་སྤྱི་སྡོམ།</a:t>
            </a:r>
            <a:endParaRPr lang="zh-CN" altLang="en-US" sz="40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4646" y="1556792"/>
            <a:ext cx="100091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 smtClean="0"/>
              <a:t>            </a:t>
            </a:r>
            <a:r>
              <a:rPr lang="bo-CN" altLang="zh-CN" sz="3600" b="1" dirty="0" smtClean="0"/>
              <a:t>སློབ་ཚན་འདིར་ཐོག་མར་སྐབས་བབ་ཀྱི་བརྗོད་བྱའི་ནང་དོན་ཧྲིལ་གྱིས་དྲིལ་ནས་མདོར་བསྟན་པ་དང་། དེ་ནས་བརྗོད་བྱའི་དོན་ལ་དམིགས་ཏེ་རེ་རེ་བཞིན་བྱེ་བྲག་ཏུ་བསྟན་པ་སྟེ། དང་པོ་སྣོད་ཀྱི་སྐྱོན་གསུམ་སྤང་བར་བྱ་བ་བསྟན་པ་དང་། དེ་ནས་དྲི་མ་དྲུག་སྤང་བར་བྱ་བ་བསྟན་པ། མཐའ་མར་མི་འཛིན་པ་ལྔ་སྤང་བར་བྱ་བ་བསྟན་ནས་བསམ་པ་དད་གུས་དུལ་གསུམ་གྱི་སྒོ་ནས་སློབ་ཁྲིད་ལ་ཉན་པར་འཚལ་དགོས་པ་དང་། དགེ་བའི་བཤེས་གཉེན་ལེགས་པར་བསྟེན་པ། སློབ་དཔོན་གྱི་གསུང་དོན་ངེས་སུ་འཇུག་པ་སོགས་བསྟན་ཏེ་སློབ་མའི་ནང་གི་བསམ་བློ་དང་ཕྱིའི་ཀུན་སྤྱོད་ལེགས་ལམ་དུ་འགྲོ་དགོས་པའི་སྐུལ་མ་བཏང་ཡོད།</a:t>
            </a:r>
          </a:p>
        </p:txBody>
      </p:sp>
      <p:sp>
        <p:nvSpPr>
          <p:cNvPr id="6" name="Freeform 60"/>
          <p:cNvSpPr>
            <a:spLocks/>
          </p:cNvSpPr>
          <p:nvPr/>
        </p:nvSpPr>
        <p:spPr bwMode="auto">
          <a:xfrm>
            <a:off x="10511123" y="5805265"/>
            <a:ext cx="739828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239318" y="620689"/>
            <a:ext cx="4703760" cy="713349"/>
          </a:xfrm>
          <a:custGeom>
            <a:avLst/>
            <a:gdLst>
              <a:gd name="connsiteX0" fmla="*/ 0 w 1778000"/>
              <a:gd name="connsiteY0" fmla="*/ 0 h 685800"/>
              <a:gd name="connsiteX1" fmla="*/ 1435100 w 1778000"/>
              <a:gd name="connsiteY1" fmla="*/ 0 h 685800"/>
              <a:gd name="connsiteX2" fmla="*/ 1778000 w 1778000"/>
              <a:gd name="connsiteY2" fmla="*/ 342900 h 685800"/>
              <a:gd name="connsiteX3" fmla="*/ 1435100 w 1778000"/>
              <a:gd name="connsiteY3" fmla="*/ 685800 h 685800"/>
              <a:gd name="connsiteX4" fmla="*/ 38100 w 1778000"/>
              <a:gd name="connsiteY4" fmla="*/ 685800 h 685800"/>
              <a:gd name="connsiteX5" fmla="*/ 330200 w 1778000"/>
              <a:gd name="connsiteY5" fmla="*/ 393700 h 685800"/>
              <a:gd name="connsiteX6" fmla="*/ 0 w 1778000"/>
              <a:gd name="connsiteY6" fmla="*/ 0 h 685800"/>
              <a:gd name="connsiteX0" fmla="*/ 0 w 1778000"/>
              <a:gd name="connsiteY0" fmla="*/ 0 h 685800"/>
              <a:gd name="connsiteX1" fmla="*/ 1435100 w 1778000"/>
              <a:gd name="connsiteY1" fmla="*/ 0 h 685800"/>
              <a:gd name="connsiteX2" fmla="*/ 1778000 w 1778000"/>
              <a:gd name="connsiteY2" fmla="*/ 342900 h 685800"/>
              <a:gd name="connsiteX3" fmla="*/ 1435100 w 1778000"/>
              <a:gd name="connsiteY3" fmla="*/ 685800 h 685800"/>
              <a:gd name="connsiteX4" fmla="*/ 38100 w 1778000"/>
              <a:gd name="connsiteY4" fmla="*/ 685800 h 685800"/>
              <a:gd name="connsiteX5" fmla="*/ 344843 w 1778000"/>
              <a:gd name="connsiteY5" fmla="*/ 313980 h 685800"/>
              <a:gd name="connsiteX6" fmla="*/ 0 w 1778000"/>
              <a:gd name="connsiteY6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8000" h="685800">
                <a:moveTo>
                  <a:pt x="0" y="0"/>
                </a:moveTo>
                <a:lnTo>
                  <a:pt x="1435100" y="0"/>
                </a:lnTo>
                <a:lnTo>
                  <a:pt x="1778000" y="342900"/>
                </a:lnTo>
                <a:lnTo>
                  <a:pt x="1435100" y="685800"/>
                </a:lnTo>
                <a:lnTo>
                  <a:pt x="38100" y="685800"/>
                </a:lnTo>
                <a:lnTo>
                  <a:pt x="344843" y="3139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000" dirty="0" smtClean="0">
                <a:solidFill>
                  <a:prstClr val="black"/>
                </a:solidFill>
              </a:rPr>
              <a:t>            </a:t>
            </a:r>
            <a:r>
              <a:rPr lang="bo-CN" altLang="zh-CN" sz="4000" b="1" dirty="0" smtClean="0">
                <a:solidFill>
                  <a:prstClr val="black"/>
                </a:solidFill>
              </a:rPr>
              <a:t>དྲུག་པ། སློབ་ཚན་སྤྱི་སྡོམ།</a:t>
            </a:r>
            <a:endParaRPr lang="zh-CN" altLang="en-US" sz="40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8662" y="2780928"/>
            <a:ext cx="14157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4000" b="1" dirty="0" smtClean="0">
                <a:solidFill>
                  <a:srgbClr val="002060"/>
                </a:solidFill>
              </a:rPr>
              <a:t>ཤེས་</a:t>
            </a:r>
            <a:r>
              <a:rPr lang="bo-CN" altLang="zh-CN" sz="4000" b="1" dirty="0" smtClean="0">
                <a:solidFill>
                  <a:srgbClr val="C00000"/>
                </a:solidFill>
              </a:rPr>
              <a:t>ཡོན</a:t>
            </a:r>
            <a:r>
              <a:rPr lang="bo-CN" altLang="zh-CN" sz="4000" b="1" dirty="0" smtClean="0"/>
              <a:t>་</a:t>
            </a:r>
            <a:endParaRPr lang="en-US" altLang="zh-CN" sz="4000" b="1" dirty="0" smtClean="0"/>
          </a:p>
          <a:p>
            <a:r>
              <a:rPr lang="bo-CN" altLang="zh-CN" sz="4000" b="1" dirty="0" smtClean="0">
                <a:solidFill>
                  <a:srgbClr val="00B050"/>
                </a:solidFill>
              </a:rPr>
              <a:t>སྦྱོང</a:t>
            </a:r>
            <a:r>
              <a:rPr lang="bo-CN" altLang="zh-CN" sz="4000" b="1" dirty="0" smtClean="0"/>
              <a:t>་</a:t>
            </a:r>
            <a:r>
              <a:rPr lang="bo-CN" altLang="zh-CN" sz="4000" b="1" dirty="0" smtClean="0">
                <a:solidFill>
                  <a:srgbClr val="7030A0"/>
                </a:solidFill>
              </a:rPr>
              <a:t>བརྡར།</a:t>
            </a:r>
            <a:endParaRPr lang="zh-CN" altLang="en-US" sz="4000" b="1" dirty="0">
              <a:solidFill>
                <a:srgbClr val="7030A0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 flipV="1">
            <a:off x="2782838" y="3502749"/>
            <a:ext cx="8280920" cy="1080120"/>
          </a:xfrm>
          <a:custGeom>
            <a:avLst/>
            <a:gdLst>
              <a:gd name="connsiteX0" fmla="*/ 0 w 3606800"/>
              <a:gd name="connsiteY0" fmla="*/ 723900 h 723900"/>
              <a:gd name="connsiteX1" fmla="*/ 939800 w 3606800"/>
              <a:gd name="connsiteY1" fmla="*/ 0 h 723900"/>
              <a:gd name="connsiteX2" fmla="*/ 3606800 w 3606800"/>
              <a:gd name="connsiteY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6800" h="723900">
                <a:moveTo>
                  <a:pt x="0" y="723900"/>
                </a:moveTo>
                <a:lnTo>
                  <a:pt x="939800" y="0"/>
                </a:lnTo>
                <a:lnTo>
                  <a:pt x="3606800" y="0"/>
                </a:lnTo>
              </a:path>
            </a:pathLst>
          </a:custGeom>
          <a:ln>
            <a:tailEnd type="oval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2782838" y="2462968"/>
            <a:ext cx="8208912" cy="1008112"/>
          </a:xfrm>
          <a:custGeom>
            <a:avLst/>
            <a:gdLst>
              <a:gd name="connsiteX0" fmla="*/ 0 w 3606800"/>
              <a:gd name="connsiteY0" fmla="*/ 723900 h 723900"/>
              <a:gd name="connsiteX1" fmla="*/ 939800 w 3606800"/>
              <a:gd name="connsiteY1" fmla="*/ 0 h 723900"/>
              <a:gd name="connsiteX2" fmla="*/ 3606800 w 3606800"/>
              <a:gd name="connsiteY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6800" h="723900">
                <a:moveTo>
                  <a:pt x="0" y="723900"/>
                </a:moveTo>
                <a:lnTo>
                  <a:pt x="939800" y="0"/>
                </a:lnTo>
                <a:lnTo>
                  <a:pt x="3606800" y="0"/>
                </a:lnTo>
              </a:path>
            </a:pathLst>
          </a:custGeom>
          <a:ln>
            <a:tailEnd type="oval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7094" y="1630541"/>
            <a:ext cx="5779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600" b="1" dirty="0" smtClean="0">
                <a:solidFill>
                  <a:srgbClr val="C00000"/>
                </a:solidFill>
              </a:rPr>
              <a:t>སྣོད་ཀྱི་སྐྱོན་གསུམ་དང་དྲི་མ་དྲུག  མི་འཛིན་པའི་སྐྱོན་ལྔ།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59102" y="4582869"/>
            <a:ext cx="5787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600" b="1" dirty="0" smtClean="0">
                <a:solidFill>
                  <a:srgbClr val="C00000"/>
                </a:solidFill>
              </a:rPr>
              <a:t>བསམ་པ་དད་གུས་ལྡན་པ། སྦྱོར་དངོས་རྗེས་གསུམ་ཚང་བ།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049195">
            <a:off x="3342892" y="2139803"/>
            <a:ext cx="1428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b="1" dirty="0" smtClean="0">
                <a:solidFill>
                  <a:srgbClr val="002060"/>
                </a:solidFill>
              </a:rPr>
              <a:t>སྤང་བྱ།</a:t>
            </a:r>
            <a:endParaRPr lang="zh-CN" altLang="en-US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17160">
            <a:off x="3385122" y="4029019"/>
            <a:ext cx="888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600" b="1" dirty="0" smtClean="0">
                <a:solidFill>
                  <a:srgbClr val="002060"/>
                </a:solidFill>
              </a:rPr>
              <a:t>བླང་བྱ།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13" name="Freeform 60"/>
          <p:cNvSpPr>
            <a:spLocks/>
          </p:cNvSpPr>
          <p:nvPr/>
        </p:nvSpPr>
        <p:spPr bwMode="auto">
          <a:xfrm>
            <a:off x="393262" y="3173029"/>
            <a:ext cx="739828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143321" y="620688"/>
            <a:ext cx="4295702" cy="648072"/>
          </a:xfrm>
          <a:custGeom>
            <a:avLst/>
            <a:gdLst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3810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62300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735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11550"/>
              <a:gd name="connsiteY0" fmla="*/ 0 h 733425"/>
              <a:gd name="connsiteX1" fmla="*/ 368300 w 3511550"/>
              <a:gd name="connsiteY1" fmla="*/ 387350 h 733425"/>
              <a:gd name="connsiteX2" fmla="*/ 15875 w 3511550"/>
              <a:gd name="connsiteY2" fmla="*/ 733425 h 733425"/>
              <a:gd name="connsiteX3" fmla="*/ 3168650 w 3511550"/>
              <a:gd name="connsiteY3" fmla="*/ 733425 h 733425"/>
              <a:gd name="connsiteX4" fmla="*/ 3511550 w 3511550"/>
              <a:gd name="connsiteY4" fmla="*/ 390525 h 733425"/>
              <a:gd name="connsiteX5" fmla="*/ 3159125 w 3511550"/>
              <a:gd name="connsiteY5" fmla="*/ 6350 h 733425"/>
              <a:gd name="connsiteX6" fmla="*/ 0 w 3511550"/>
              <a:gd name="connsiteY6" fmla="*/ 0 h 733425"/>
              <a:gd name="connsiteX0" fmla="*/ 0 w 3499644"/>
              <a:gd name="connsiteY0" fmla="*/ 0 h 733425"/>
              <a:gd name="connsiteX1" fmla="*/ 356394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3969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2457 w 3499644"/>
              <a:gd name="connsiteY5" fmla="*/ 1588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51982 w 3499644"/>
              <a:gd name="connsiteY5" fmla="*/ 1588 h 733425"/>
              <a:gd name="connsiteX6" fmla="*/ 0 w 3499644"/>
              <a:gd name="connsiteY6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9644" h="733425">
                <a:moveTo>
                  <a:pt x="0" y="0"/>
                </a:moveTo>
                <a:lnTo>
                  <a:pt x="370681" y="387350"/>
                </a:lnTo>
                <a:lnTo>
                  <a:pt x="3969" y="733425"/>
                </a:lnTo>
                <a:lnTo>
                  <a:pt x="3156744" y="733425"/>
                </a:lnTo>
                <a:lnTo>
                  <a:pt x="3499644" y="390525"/>
                </a:lnTo>
                <a:lnTo>
                  <a:pt x="3151982" y="15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o-CN" altLang="zh-CN" sz="4000" b="1" dirty="0" smtClean="0"/>
              <a:t>      བདུན་པ། ལས་བྱ་བཀོད་སྒྲིག</a:t>
            </a:r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82638" y="2204864"/>
            <a:ext cx="7656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b="1" dirty="0" smtClean="0"/>
              <a:t>གཅིག  སློབ་ཚན་མཇུག་གི་སྦྱངས་གཞི་ལེགས་པོར་ཕྲིས།</a:t>
            </a:r>
          </a:p>
          <a:p>
            <a:r>
              <a:rPr lang="bo-CN" altLang="zh-CN" sz="3600" b="1" dirty="0" smtClean="0"/>
              <a:t>གཉིས། སློབ་ཚན་ནང་གི་གྲངས་འདྲེན་དག་བློ་ལ་ངེས་དགོས།</a:t>
            </a:r>
          </a:p>
          <a:p>
            <a:endParaRPr lang="zh-CN" altLang="en-US" sz="36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1390" y="2962315"/>
            <a:ext cx="3520081" cy="3895685"/>
          </a:xfrm>
          <a:prstGeom prst="rect">
            <a:avLst/>
          </a:prstGeom>
        </p:spPr>
      </p:pic>
    </p:spTree>
  </p:cSld>
  <p:clrMapOvr>
    <a:masterClrMapping/>
  </p:clrMapOvr>
  <p:transition spd="slow">
    <p:push/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9802" y="4129916"/>
            <a:ext cx="1531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2800" b="1" dirty="0" smtClean="0"/>
              <a:t>དབང་ཆེན་སྐྱབས།</a:t>
            </a:r>
            <a:endParaRPr lang="zh-CN" alt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79382" y="1628800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800" b="1" dirty="0" smtClean="0"/>
              <a:t>སློབ་མ།</a:t>
            </a:r>
          </a:p>
          <a:p>
            <a:r>
              <a:rPr lang="bo-CN" altLang="zh-CN" sz="2800" b="1" dirty="0" smtClean="0"/>
              <a:t>     རྡོ་</a:t>
            </a:r>
            <a:r>
              <a:rPr lang="bo-CN" altLang="zh-CN" sz="2800" b="1" dirty="0" smtClean="0"/>
              <a:t>རྗེ་སྐྱབས</a:t>
            </a:r>
            <a:r>
              <a:rPr lang="bo-CN" altLang="zh-CN" sz="2800" b="1" dirty="0" smtClean="0"/>
              <a:t>།</a:t>
            </a:r>
            <a:r>
              <a:rPr lang="bo-CN" altLang="zh-CN" sz="2000" b="1" dirty="0" smtClean="0"/>
              <a:t> </a:t>
            </a:r>
            <a:endParaRPr lang="zh-CN" altLang="en-US" sz="2000" b="1" dirty="0"/>
          </a:p>
        </p:txBody>
      </p:sp>
      <p:pic>
        <p:nvPicPr>
          <p:cNvPr id="6" name="图片 5" descr="微信图片_20181124135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8782" y="1700808"/>
            <a:ext cx="2160240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751390" y="2492896"/>
            <a:ext cx="1391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2800" b="1" dirty="0" smtClean="0"/>
              <a:t>    བན་</a:t>
            </a:r>
            <a:r>
              <a:rPr lang="bo-CN" altLang="zh-CN" sz="2800" b="1" dirty="0" smtClean="0"/>
              <a:t>ཏེ་རྒྱལ། </a:t>
            </a:r>
            <a:endParaRPr lang="zh-CN" alt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18634" y="3103220"/>
            <a:ext cx="250902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2800" b="1" dirty="0" smtClean="0"/>
              <a:t>དགེ་རྒན།</a:t>
            </a:r>
          </a:p>
          <a:p>
            <a:r>
              <a:rPr lang="bo-CN" altLang="zh-CN" sz="2800" b="1" dirty="0" smtClean="0"/>
              <a:t>ཤ་</a:t>
            </a:r>
            <a:r>
              <a:rPr lang="bo-CN" altLang="zh-CN" sz="2800" b="1" dirty="0" smtClean="0"/>
              <a:t>བོ་སྐྱིད།</a:t>
            </a:r>
          </a:p>
          <a:p>
            <a:r>
              <a:rPr lang="bo-CN" altLang="zh-CN" sz="2000" b="1" dirty="0" smtClean="0"/>
              <a:t>༼འབའ་རྫོང་མི་རིགས་སློབ་འབྲིང་དང་པོ།༽</a:t>
            </a:r>
            <a:endParaRPr lang="zh-CN" alt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03318" y="4326195"/>
            <a:ext cx="3049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2800" b="1" dirty="0" smtClean="0"/>
              <a:t>ཤ་བོ་གསང་བདག</a:t>
            </a:r>
          </a:p>
          <a:p>
            <a:r>
              <a:rPr lang="bo-CN" altLang="zh-CN" sz="2000" b="1" dirty="0" smtClean="0"/>
              <a:t>༼རེབ་གོང་རྫོང་རོང་བོ་བཅའ་སྡོད་སློབ་གྲྭ་གཉིས་པ།༽</a:t>
            </a:r>
            <a:endParaRPr lang="zh-CN" altLang="en-US" sz="2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262558" y="620688"/>
            <a:ext cx="7391350" cy="648072"/>
          </a:xfrm>
          <a:custGeom>
            <a:avLst/>
            <a:gdLst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3810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62300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735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11550"/>
              <a:gd name="connsiteY0" fmla="*/ 0 h 733425"/>
              <a:gd name="connsiteX1" fmla="*/ 368300 w 3511550"/>
              <a:gd name="connsiteY1" fmla="*/ 387350 h 733425"/>
              <a:gd name="connsiteX2" fmla="*/ 15875 w 3511550"/>
              <a:gd name="connsiteY2" fmla="*/ 733425 h 733425"/>
              <a:gd name="connsiteX3" fmla="*/ 3168650 w 3511550"/>
              <a:gd name="connsiteY3" fmla="*/ 733425 h 733425"/>
              <a:gd name="connsiteX4" fmla="*/ 3511550 w 3511550"/>
              <a:gd name="connsiteY4" fmla="*/ 390525 h 733425"/>
              <a:gd name="connsiteX5" fmla="*/ 3159125 w 3511550"/>
              <a:gd name="connsiteY5" fmla="*/ 6350 h 733425"/>
              <a:gd name="connsiteX6" fmla="*/ 0 w 3511550"/>
              <a:gd name="connsiteY6" fmla="*/ 0 h 733425"/>
              <a:gd name="connsiteX0" fmla="*/ 0 w 3499644"/>
              <a:gd name="connsiteY0" fmla="*/ 0 h 733425"/>
              <a:gd name="connsiteX1" fmla="*/ 356394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3969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2457 w 3499644"/>
              <a:gd name="connsiteY5" fmla="*/ 1588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51982 w 3499644"/>
              <a:gd name="connsiteY5" fmla="*/ 1588 h 733425"/>
              <a:gd name="connsiteX6" fmla="*/ 0 w 3499644"/>
              <a:gd name="connsiteY6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9644" h="733425">
                <a:moveTo>
                  <a:pt x="0" y="0"/>
                </a:moveTo>
                <a:lnTo>
                  <a:pt x="370681" y="387350"/>
                </a:lnTo>
                <a:lnTo>
                  <a:pt x="3969" y="733425"/>
                </a:lnTo>
                <a:lnTo>
                  <a:pt x="3156744" y="733425"/>
                </a:lnTo>
                <a:lnTo>
                  <a:pt x="3499644" y="390525"/>
                </a:lnTo>
                <a:lnTo>
                  <a:pt x="3151982" y="158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40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38622" y="548680"/>
            <a:ext cx="61045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o-CN" altLang="zh-CN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宋体" pitchFamily="2" charset="-122"/>
                <a:cs typeface="Microsoft Himalaya" pitchFamily="2" charset="0"/>
              </a:rPr>
              <a:t>དང་པོ། བསླབ་བྱ་དང་འབྲེལ་བའི་ཤེས་བྱ་མཚམས་སྦྱོར།</a:t>
            </a:r>
            <a:endParaRPr kumimoji="0" lang="bo-CN" altLang="zh-CN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702718" y="1916832"/>
            <a:ext cx="1201990" cy="576064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o-CN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བསླབ་བྱ། 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9" name="等腰三角形 18"/>
          <p:cNvSpPr/>
          <p:nvPr/>
        </p:nvSpPr>
        <p:spPr>
          <a:xfrm rot="16200000">
            <a:off x="2926854" y="2060848"/>
            <a:ext cx="288032" cy="288032"/>
          </a:xfrm>
          <a:prstGeom prst="triangle">
            <a:avLst/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0" name="Freeform 60"/>
          <p:cNvSpPr>
            <a:spLocks/>
          </p:cNvSpPr>
          <p:nvPr/>
        </p:nvSpPr>
        <p:spPr bwMode="auto">
          <a:xfrm>
            <a:off x="838622" y="1844824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3358902" y="1628800"/>
            <a:ext cx="8353816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3200" dirty="0" smtClean="0"/>
              <a:t>   </a:t>
            </a:r>
            <a:r>
              <a:rPr lang="bo-CN" altLang="zh-CN" sz="3200" dirty="0" smtClean="0"/>
              <a:t>སློབ་གསོའམ་ཁ་ཏའི་དོན་ཡིན་ལ། དེ་ཡང་དམ་པའི་ལྷ་ཆོས་</a:t>
            </a:r>
            <a:r>
              <a:rPr lang="bo-CN" altLang="zh-CN" sz="3200" dirty="0"/>
              <a:t>སྐོར་གྱི་བླང་དོར་བྱེད་ཚུལ་གཙོ་བོར་བརྗོད་ཅིང་། རྗོད་བྱེད</a:t>
            </a:r>
            <a:r>
              <a:rPr lang="bo-CN" altLang="zh-CN" sz="3200" dirty="0" smtClean="0"/>
              <a:t>་ཕལ་ཆེར་ཚིགས་</a:t>
            </a:r>
            <a:r>
              <a:rPr lang="bo-CN" altLang="zh-CN" sz="3200" dirty="0"/>
              <a:t>བཅད</a:t>
            </a:r>
            <a:r>
              <a:rPr lang="bo-CN" altLang="zh-CN" sz="3200" dirty="0" smtClean="0"/>
              <a:t>་ཀྱི་</a:t>
            </a:r>
            <a:r>
              <a:rPr lang="bo-CN" altLang="zh-CN" sz="3200" dirty="0"/>
              <a:t>ལམ་ནས་ དྲངས་པའི་རྩོམ་ལུས་ཤིག་གོ ། </a:t>
            </a:r>
            <a:endParaRPr lang="zh-CN" altLang="en-US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35886" y="2708920"/>
            <a:ext cx="113768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b="1" dirty="0" smtClean="0">
                <a:solidFill>
                  <a:srgbClr val="C00000"/>
                </a:solidFill>
              </a:rPr>
              <a:t>དཔེར་ན། </a:t>
            </a:r>
            <a:r>
              <a:rPr lang="bo-CN" altLang="zh-CN" sz="3200" b="1" dirty="0" smtClean="0"/>
              <a:t>བསླབ་བྱ་ནོར་བའི་ཕྲེང་བ། མདོ་སྔགས་ཀྱི་གཞུང་ལ་སློབ་གཉེར་བྱེད་ཚུལ་གྱི་བསླབ་བྱ་ནོར་བུའི་གླིང་དུ་བགྲོད་པའི་ལམ་ཡིག</a:t>
            </a:r>
          </a:p>
          <a:p>
            <a:r>
              <a:rPr lang="bo-CN" altLang="zh-CN" sz="3200" b="1" dirty="0" smtClean="0"/>
              <a:t>              བསླབ་བྱ་གཞན་ཕན་བདུད་རྩིའི་སྙིང་བོ། རང་གི་སློབ་མ་ལ་ཞེ་ཐག་པ་ནས་གྲོས་འདེབས་པའི་ཡི་གེ་སྙིང་གི་ཐུར་མ།  ལྟ་བུ།  </a:t>
            </a:r>
            <a:endParaRPr lang="zh-CN" altLang="en-US" sz="3200" b="1" dirty="0"/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694606" y="3933056"/>
            <a:ext cx="8280920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3200" dirty="0" smtClean="0"/>
              <a:t>འཇིག་རྟེན་མི་ཆོས་ཀྱི་ལུགས་གཙོ་བོར་སྟོན་པའི་ཐབས་ཀྱིས་དམ་པའི་ལྷ་ཆོས་ཀྱི་ལམ་སྟོན་པ་དང་། རྗོད་བྱེད་ཕལ་ཆེར་ཚིགས་བཅད་ཀྱི་ལམ་ནས་དྲངས་པའི་རྩོམ་ལུས་ཤིག་གོ </a:t>
            </a:r>
            <a:r>
              <a:rPr lang="bo-CN" altLang="zh-CN" sz="3200" b="1" dirty="0" smtClean="0"/>
              <a:t>།</a:t>
            </a:r>
            <a:endParaRPr lang="zh-CN" altLang="en-US" sz="3200" b="1" dirty="0"/>
          </a:p>
        </p:txBody>
      </p:sp>
      <p:sp>
        <p:nvSpPr>
          <p:cNvPr id="30" name="Freeform 60"/>
          <p:cNvSpPr>
            <a:spLocks/>
          </p:cNvSpPr>
          <p:nvPr/>
        </p:nvSpPr>
        <p:spPr bwMode="auto">
          <a:xfrm>
            <a:off x="10868855" y="4005064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 rot="5400000">
            <a:off x="9059596" y="4233151"/>
            <a:ext cx="288033" cy="407923"/>
          </a:xfrm>
          <a:prstGeom prst="triangle">
            <a:avLst/>
          </a:prstGeom>
          <a:solidFill>
            <a:schemeClr val="tx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407574" y="4077072"/>
            <a:ext cx="1368152" cy="576064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bo-CN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ལེགས་བཤད། 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144" y="5088086"/>
            <a:ext cx="9750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200" b="1" dirty="0" smtClean="0">
                <a:solidFill>
                  <a:srgbClr val="C00000"/>
                </a:solidFill>
              </a:rPr>
              <a:t>དཔེར་ན།</a:t>
            </a:r>
            <a:r>
              <a:rPr lang="bo-CN" altLang="zh-CN" sz="3200" b="1" dirty="0" smtClean="0"/>
              <a:t> ས་སྐྱ་ལེགས་བཤད། དགེ་ལྡན་ལེགས་བཤད། རྒྱལ་པོ་ལུགས་ཀྱི་བསྟན་བཅོས་ས་གཞི་སྐྱོང་བའི་རྒྱན།</a:t>
            </a:r>
          </a:p>
          <a:p>
            <a:r>
              <a:rPr lang="bo-CN" altLang="zh-CN" sz="3200" b="1" dirty="0" smtClean="0"/>
              <a:t>             ཆིག་བརྒྱུད་མན་ངག་གི་ཡི་གེ་རིན་པོ་ཆེའི་མཛོད། ལྟ་བུ།</a:t>
            </a:r>
            <a:endParaRPr lang="zh-CN" altLang="en-US" sz="32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1810221558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2758" y="1628800"/>
            <a:ext cx="97210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b="1" dirty="0" smtClean="0"/>
              <a:t>         འབྲོམ་སྟོན་པ་རྒྱལ་བའི་འབྱུང་གནས་ལགས་ཀྱི་དངོས་སློབ་བཀའ་གདམས་སྐུ་མཆེད་གསུམ་དུ་གྲགས་པའི་ཡ་གྱལ་ཏེ་པོ་</a:t>
            </a:r>
            <a:r>
              <a:rPr lang="bo-CN" altLang="zh-CN" sz="3600" b="1" dirty="0"/>
              <a:t>ཏོ་བ་རིན་ཆེན་གསལ་ནི། དབུས་</a:t>
            </a:r>
            <a:r>
              <a:rPr lang="bo-CN" altLang="zh-CN" sz="3600" b="1" dirty="0" smtClean="0"/>
              <a:t>ཀྱི་འཕན་པོ་ཡུལ་དུ་རབ་བྱུང་དང་པོའི་མེ་ཡོས་སྤྱི་ལོ་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[</a:t>
            </a:r>
            <a:r>
              <a:rPr lang="bo-CN" altLang="zh-CN" sz="3600" b="1" dirty="0" smtClean="0">
                <a:solidFill>
                  <a:srgbClr val="FF0000"/>
                </a:solidFill>
              </a:rPr>
              <a:t>༡༠༢༧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]</a:t>
            </a:r>
            <a:r>
              <a:rPr lang="bo-CN" altLang="zh-CN" sz="3600" b="1" dirty="0" smtClean="0"/>
              <a:t>ལོར་སྐུ་འཁྲུངས། རྭ་སྒྲེང་དགོན་པ་ནས་འབྲོམ་སྟོན་པ་རྒྱལ་བའི་འབྱུང་གནས་ལ་མཇལ། མན་ངག་ཞུས་ཏེ་ལོ་བདུན་རིང་འབྲལ་མེད་དུ་བཞུགས་ནས་བསམ་སྦྱོར་གཉིས་ཀྱི་ཚུལ་བཞིན་དུ་བསྟེན། མཐར་དགུང་གྲངས་དོན་དགུ་པ་རབ་བྱུང་གཉིས་པའི་ཤིང་བྱ་སྤྱི་ལོ་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[</a:t>
            </a:r>
            <a:r>
              <a:rPr lang="bo-CN" altLang="zh-CN" sz="3600" b="1" dirty="0" smtClean="0">
                <a:solidFill>
                  <a:srgbClr val="FF0000"/>
                </a:solidFill>
              </a:rPr>
              <a:t>༡༡༠༥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]</a:t>
            </a:r>
            <a:r>
              <a:rPr lang="bo-CN" altLang="zh-CN" sz="3600" b="1" dirty="0" smtClean="0"/>
              <a:t>ལོར་སྐུ་གཤེགས།</a:t>
            </a:r>
            <a:r>
              <a:rPr lang="en-US" altLang="zh-CN" sz="3600" b="1" dirty="0" smtClean="0"/>
              <a:t> </a:t>
            </a:r>
            <a:r>
              <a:rPr lang="bo-CN" altLang="zh-CN" sz="3600" b="1" dirty="0" smtClean="0"/>
              <a:t> གསུང་རྩོམ་ལ་</a:t>
            </a:r>
            <a:r>
              <a:rPr lang="en-US" altLang="zh-CN" sz="2400" b="1" dirty="0" smtClean="0"/>
              <a:t>《</a:t>
            </a:r>
            <a:r>
              <a:rPr lang="bo-CN" altLang="zh-CN" sz="3600" b="1" dirty="0" smtClean="0"/>
              <a:t>བེའུ་བུམ་སྔོན་པོ</a:t>
            </a:r>
            <a:r>
              <a:rPr lang="en-US" altLang="zh-CN" sz="2400" b="1" dirty="0" smtClean="0"/>
              <a:t>》</a:t>
            </a:r>
            <a:r>
              <a:rPr lang="bo-CN" altLang="zh-CN" sz="3600" b="1" dirty="0" smtClean="0"/>
              <a:t>དང་ </a:t>
            </a:r>
            <a:r>
              <a:rPr lang="en-US" altLang="zh-CN" sz="2400" b="1" dirty="0" smtClean="0"/>
              <a:t>《</a:t>
            </a:r>
            <a:r>
              <a:rPr lang="bo-CN" altLang="zh-CN" sz="3600" b="1" dirty="0" smtClean="0"/>
              <a:t>དཔེ་ཆོས་རིན་ཆེན་སྤུངས་པ</a:t>
            </a:r>
            <a:r>
              <a:rPr lang="en-US" altLang="zh-CN" sz="2400" b="1" dirty="0" smtClean="0"/>
              <a:t>》</a:t>
            </a:r>
            <a:r>
              <a:rPr lang="bo-CN" altLang="zh-CN" sz="3600" b="1" dirty="0" smtClean="0"/>
              <a:t>སོགས་བཞུགས།</a:t>
            </a:r>
            <a:endParaRPr lang="zh-CN" altLang="en-US" sz="3600" b="1" dirty="0"/>
          </a:p>
        </p:txBody>
      </p:sp>
      <p:sp>
        <p:nvSpPr>
          <p:cNvPr id="9" name="任意多边形 8"/>
          <p:cNvSpPr/>
          <p:nvPr/>
        </p:nvSpPr>
        <p:spPr>
          <a:xfrm>
            <a:off x="0" y="561678"/>
            <a:ext cx="7224040" cy="694085"/>
          </a:xfrm>
          <a:custGeom>
            <a:avLst/>
            <a:gdLst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3810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62300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735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11550"/>
              <a:gd name="connsiteY0" fmla="*/ 0 h 733425"/>
              <a:gd name="connsiteX1" fmla="*/ 368300 w 3511550"/>
              <a:gd name="connsiteY1" fmla="*/ 387350 h 733425"/>
              <a:gd name="connsiteX2" fmla="*/ 15875 w 3511550"/>
              <a:gd name="connsiteY2" fmla="*/ 733425 h 733425"/>
              <a:gd name="connsiteX3" fmla="*/ 3168650 w 3511550"/>
              <a:gd name="connsiteY3" fmla="*/ 733425 h 733425"/>
              <a:gd name="connsiteX4" fmla="*/ 3511550 w 3511550"/>
              <a:gd name="connsiteY4" fmla="*/ 390525 h 733425"/>
              <a:gd name="connsiteX5" fmla="*/ 3159125 w 3511550"/>
              <a:gd name="connsiteY5" fmla="*/ 6350 h 733425"/>
              <a:gd name="connsiteX6" fmla="*/ 0 w 3511550"/>
              <a:gd name="connsiteY6" fmla="*/ 0 h 733425"/>
              <a:gd name="connsiteX0" fmla="*/ 0 w 3499644"/>
              <a:gd name="connsiteY0" fmla="*/ 0 h 733425"/>
              <a:gd name="connsiteX1" fmla="*/ 356394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3969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2457 w 3499644"/>
              <a:gd name="connsiteY5" fmla="*/ 1588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51982 w 3499644"/>
              <a:gd name="connsiteY5" fmla="*/ 1588 h 733425"/>
              <a:gd name="connsiteX6" fmla="*/ 0 w 3499644"/>
              <a:gd name="connsiteY6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9644" h="733425">
                <a:moveTo>
                  <a:pt x="0" y="0"/>
                </a:moveTo>
                <a:lnTo>
                  <a:pt x="370681" y="387350"/>
                </a:lnTo>
                <a:lnTo>
                  <a:pt x="3969" y="733425"/>
                </a:lnTo>
                <a:lnTo>
                  <a:pt x="3156744" y="733425"/>
                </a:lnTo>
                <a:lnTo>
                  <a:pt x="3499644" y="390525"/>
                </a:lnTo>
                <a:lnTo>
                  <a:pt x="3151982" y="15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b="1" dirty="0" smtClean="0">
                <a:solidFill>
                  <a:srgbClr val="C00000"/>
                </a:solidFill>
              </a:rPr>
              <a:t>         </a:t>
            </a:r>
            <a:r>
              <a:rPr lang="bo-CN" altLang="zh-CN" sz="4000" b="1" dirty="0" smtClean="0">
                <a:solidFill>
                  <a:schemeClr val="bg1"/>
                </a:solidFill>
              </a:rPr>
              <a:t>གཉིས་པ། མཛད་པ་པོ་མཚམས་སྦྱོར</a:t>
            </a:r>
            <a:r>
              <a:rPr lang="bo-CN" altLang="zh-CN" sz="4000" b="1" dirty="0">
                <a:solidFill>
                  <a:schemeClr val="bg1"/>
                </a:solidFill>
              </a:rPr>
              <a:t>།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868" b="99375" l="685" r="89897">
                        <a14:backgroundMark x1="20719" y1="10841" x2="21804" y2="32801"/>
                        <a14:backgroundMark x1="28025" y1="62265" x2="88756" y2="61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13" y="2996952"/>
            <a:ext cx="4876214" cy="400506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1810221557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590" y="1988840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dirty="0" smtClean="0"/>
              <a:t>              </a:t>
            </a:r>
            <a:r>
              <a:rPr lang="bo-CN" altLang="zh-CN" sz="3600" b="1" dirty="0" smtClean="0"/>
              <a:t>སློབ་ཚན་འདི་ནི་མཛད་པ་པོ་པོ་ཏོ་བ་རིན་ཆེན་གསལ་ལགས་ཀྱིས་མཛད་པའི་</a:t>
            </a:r>
            <a:r>
              <a:rPr lang="en-US" altLang="zh-CN" sz="2400" b="1" dirty="0" smtClean="0"/>
              <a:t>《</a:t>
            </a:r>
            <a:r>
              <a:rPr lang="bo-CN" altLang="zh-CN" sz="3600" b="1" dirty="0" smtClean="0"/>
              <a:t>དཔེ་ཆོས་རིན་ཆེན་སྤུངས་པ</a:t>
            </a:r>
            <a:r>
              <a:rPr lang="en-US" altLang="zh-CN" sz="2400" b="1" dirty="0" smtClean="0"/>
              <a:t>》</a:t>
            </a:r>
            <a:r>
              <a:rPr lang="bo-CN" altLang="zh-CN" sz="3600" b="1" dirty="0" smtClean="0"/>
              <a:t>ལས་དྲངས་པ་ཡིན། འདིར་སློབ་མ་གང་ཞིག་ཡིན་རུང་སློབ་གཉེར་བྱེད་པའི་སྦྱོར་དངོས་རྗེས་གསུམ་སྟེ། སློབ་ཁྲིད་ཀྱི་ཐོག་མཐའ་བར་གསུམ་དུ་རང་ཉིད་སྣོད་ཀྱི་སྐྱོན་གསུམ་དང་དྲི་མ་དྲུག  མི་འཛིན་པ་ལྔའི་དབང་དུ་མ་སོང་བར་དོན་དང་ལྡན་པའི་སློབ་མ་ཞིག་བྱ་རྒྱུ་དང་། དུས་ནམ་ཡང་སྤྱོད་བཟང་དད་གུས་བསྟེན་ཅིང་སེམས་རྩེ་གཅིག་གིས་སྣོད་ལྡན་གྱི་སློབ་མ་ཞིག་བྱེད་པར་གདམས་ཡོད།</a:t>
            </a:r>
            <a:endParaRPr lang="zh-CN" altLang="en-US" sz="3600" b="1" dirty="0"/>
          </a:p>
        </p:txBody>
      </p:sp>
      <p:sp>
        <p:nvSpPr>
          <p:cNvPr id="5" name="任意多边形 4"/>
          <p:cNvSpPr/>
          <p:nvPr/>
        </p:nvSpPr>
        <p:spPr>
          <a:xfrm>
            <a:off x="255648" y="704184"/>
            <a:ext cx="4991792" cy="648072"/>
          </a:xfrm>
          <a:custGeom>
            <a:avLst/>
            <a:gdLst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3810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62300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735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11550"/>
              <a:gd name="connsiteY0" fmla="*/ 0 h 733425"/>
              <a:gd name="connsiteX1" fmla="*/ 368300 w 3511550"/>
              <a:gd name="connsiteY1" fmla="*/ 387350 h 733425"/>
              <a:gd name="connsiteX2" fmla="*/ 15875 w 3511550"/>
              <a:gd name="connsiteY2" fmla="*/ 733425 h 733425"/>
              <a:gd name="connsiteX3" fmla="*/ 3168650 w 3511550"/>
              <a:gd name="connsiteY3" fmla="*/ 733425 h 733425"/>
              <a:gd name="connsiteX4" fmla="*/ 3511550 w 3511550"/>
              <a:gd name="connsiteY4" fmla="*/ 390525 h 733425"/>
              <a:gd name="connsiteX5" fmla="*/ 3159125 w 3511550"/>
              <a:gd name="connsiteY5" fmla="*/ 6350 h 733425"/>
              <a:gd name="connsiteX6" fmla="*/ 0 w 3511550"/>
              <a:gd name="connsiteY6" fmla="*/ 0 h 733425"/>
              <a:gd name="connsiteX0" fmla="*/ 0 w 3499644"/>
              <a:gd name="connsiteY0" fmla="*/ 0 h 733425"/>
              <a:gd name="connsiteX1" fmla="*/ 356394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3969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2457 w 3499644"/>
              <a:gd name="connsiteY5" fmla="*/ 1588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51982 w 3499644"/>
              <a:gd name="connsiteY5" fmla="*/ 1588 h 733425"/>
              <a:gd name="connsiteX6" fmla="*/ 0 w 3499644"/>
              <a:gd name="connsiteY6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9644" h="733425">
                <a:moveTo>
                  <a:pt x="0" y="0"/>
                </a:moveTo>
                <a:lnTo>
                  <a:pt x="370681" y="387350"/>
                </a:lnTo>
                <a:lnTo>
                  <a:pt x="3969" y="733425"/>
                </a:lnTo>
                <a:lnTo>
                  <a:pt x="3156744" y="733425"/>
                </a:lnTo>
                <a:lnTo>
                  <a:pt x="3499644" y="390525"/>
                </a:lnTo>
                <a:lnTo>
                  <a:pt x="3151982" y="15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o-CN" altLang="zh-CN" sz="4000" b="1" dirty="0" smtClean="0"/>
              <a:t>         གསུམ་པ། སློབ་ཚན་མཚམས་སྦྱོར།</a:t>
            </a:r>
            <a:endParaRPr lang="zh-CN" altLang="en-US" sz="40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9880" r="100000">
                        <a14:foregroundMark x1="85319" y1="4048" x2="60849" y2="15418"/>
                        <a14:foregroundMark x1="61865" y1="5426" x2="72669" y2="5426"/>
                        <a14:foregroundMark x1="62235" y1="47976" x2="86334" y2="83290"/>
                        <a14:foregroundMark x1="84949" y1="45306" x2="89289" y2="59776"/>
                        <a14:backgroundMark x1="55402" y1="12748" x2="56140" y2="29199"/>
                        <a14:backgroundMark x1="25577" y1="23514" x2="48569" y2="87252"/>
                        <a14:backgroundMark x1="55771" y1="33247" x2="68052" y2="42636"/>
                        <a14:backgroundMark x1="45337" y1="59776" x2="61588" y2="94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1430" y="3319265"/>
            <a:ext cx="3300991" cy="3538735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1810221557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0413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590" y="1700808"/>
            <a:ext cx="1096849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3600" b="1" dirty="0" smtClean="0">
                <a:solidFill>
                  <a:srgbClr val="C00000"/>
                </a:solidFill>
              </a:rPr>
              <a:t>གདམ་ངག  </a:t>
            </a:r>
            <a:r>
              <a:rPr lang="bo-CN" altLang="zh-CN" sz="3600" b="1" dirty="0" smtClean="0"/>
              <a:t>སྤྱིར་ཐབས་ཀྱི་སྙིང་བོའམ་ཐབས་ཟབ་མོའི་མན་ངག་ལ་ཟེར། འདིར་ཕན་བདེའི་ངག་ཚིག་སྟེ་དཀའ་</a:t>
            </a:r>
            <a:r>
              <a:rPr lang="en-US" altLang="zh-CN" sz="3600" b="1" dirty="0" smtClean="0"/>
              <a:t>             </a:t>
            </a:r>
          </a:p>
          <a:p>
            <a:r>
              <a:rPr lang="en-US" altLang="zh-CN" sz="3600" b="1" dirty="0" smtClean="0"/>
              <a:t>            </a:t>
            </a:r>
            <a:r>
              <a:rPr lang="bo-CN" altLang="zh-CN" sz="3600" b="1" dirty="0" smtClean="0"/>
              <a:t>བའི་གནས་རྣམས་བརྡར་ཤ་གཅོད་པའི་ཐབས་ཤེས་ལ་ཟེར།</a:t>
            </a:r>
          </a:p>
          <a:p>
            <a:r>
              <a:rPr lang="bo-CN" altLang="zh-CN" sz="3600" b="1" dirty="0" smtClean="0">
                <a:solidFill>
                  <a:srgbClr val="C00000"/>
                </a:solidFill>
              </a:rPr>
              <a:t>དད་གུས།   </a:t>
            </a:r>
            <a:r>
              <a:rPr lang="bo-CN" altLang="zh-CN" sz="3600" b="1" dirty="0" smtClean="0"/>
              <a:t>ཡོན་ཏན་མཐོང་བའི་དད་པ་དང་བཀའ་དྲིན་རྗེས་སུ་དྲན་པའི་མོས་གུས།</a:t>
            </a:r>
          </a:p>
          <a:p>
            <a:r>
              <a:rPr lang="bo-CN" altLang="zh-CN" sz="3600" b="1" dirty="0" smtClean="0">
                <a:solidFill>
                  <a:srgbClr val="C00000"/>
                </a:solidFill>
              </a:rPr>
              <a:t>ཐོས་བསམ། </a:t>
            </a:r>
            <a:r>
              <a:rPr lang="bo-CN" altLang="zh-CN" sz="3600" b="1" dirty="0" smtClean="0"/>
              <a:t>གཞན་ལས་ཉན་པ་དང་དེའི་དོན་ཡིད་ལ་བྱེད་པ།</a:t>
            </a:r>
          </a:p>
          <a:p>
            <a:r>
              <a:rPr lang="bo-CN" altLang="zh-CN" sz="3600" b="1" dirty="0" smtClean="0">
                <a:solidFill>
                  <a:srgbClr val="C00000"/>
                </a:solidFill>
              </a:rPr>
              <a:t>རྨུགས་པ།</a:t>
            </a:r>
            <a:r>
              <a:rPr lang="bo-CN" altLang="zh-CN" sz="3600" b="1" dirty="0" smtClean="0">
                <a:solidFill>
                  <a:srgbClr val="FF0000"/>
                </a:solidFill>
              </a:rPr>
              <a:t>   </a:t>
            </a:r>
            <a:r>
              <a:rPr lang="bo-CN" altLang="zh-CN" sz="3600" b="1" dirty="0" smtClean="0"/>
              <a:t>སེམས་བྱིང་ཞིང་རིག་པ་མི་གསལ་བ་ལ་ཟེར།</a:t>
            </a:r>
          </a:p>
          <a:p>
            <a:r>
              <a:rPr lang="bo-CN" altLang="zh-CN" sz="3600" b="1" dirty="0" smtClean="0">
                <a:solidFill>
                  <a:srgbClr val="C00000"/>
                </a:solidFill>
              </a:rPr>
              <a:t>ཡེངས་པ།   </a:t>
            </a:r>
            <a:r>
              <a:rPr lang="bo-CN" altLang="zh-CN" sz="3600" b="1" dirty="0" smtClean="0"/>
              <a:t>འདིར་སེམས་པ་གཞན་དབང་དུ་སོང་བ་ལ་གོ་དགོས།</a:t>
            </a:r>
          </a:p>
          <a:p>
            <a:r>
              <a:rPr lang="bo-CN" altLang="zh-CN" sz="3600" b="1" dirty="0" smtClean="0">
                <a:solidFill>
                  <a:srgbClr val="C00000"/>
                </a:solidFill>
              </a:rPr>
              <a:t>བློས་འཆུན། </a:t>
            </a:r>
            <a:r>
              <a:rPr lang="bo-CN" altLang="zh-CN" sz="3600" b="1" dirty="0" smtClean="0"/>
              <a:t>བློ་ཁོག་ཏུ་ཤོང་བའམ་རིག་པས་འཛིན་ནུས་པ།</a:t>
            </a:r>
          </a:p>
          <a:p>
            <a:endParaRPr lang="zh-CN" altLang="en-US" sz="3200" dirty="0"/>
          </a:p>
        </p:txBody>
      </p:sp>
      <p:sp>
        <p:nvSpPr>
          <p:cNvPr id="12" name="任意多边形 11"/>
          <p:cNvSpPr/>
          <p:nvPr/>
        </p:nvSpPr>
        <p:spPr>
          <a:xfrm>
            <a:off x="334566" y="692696"/>
            <a:ext cx="4487736" cy="550069"/>
          </a:xfrm>
          <a:custGeom>
            <a:avLst/>
            <a:gdLst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3810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62300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735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11550"/>
              <a:gd name="connsiteY0" fmla="*/ 0 h 733425"/>
              <a:gd name="connsiteX1" fmla="*/ 368300 w 3511550"/>
              <a:gd name="connsiteY1" fmla="*/ 387350 h 733425"/>
              <a:gd name="connsiteX2" fmla="*/ 15875 w 3511550"/>
              <a:gd name="connsiteY2" fmla="*/ 733425 h 733425"/>
              <a:gd name="connsiteX3" fmla="*/ 3168650 w 3511550"/>
              <a:gd name="connsiteY3" fmla="*/ 733425 h 733425"/>
              <a:gd name="connsiteX4" fmla="*/ 3511550 w 3511550"/>
              <a:gd name="connsiteY4" fmla="*/ 390525 h 733425"/>
              <a:gd name="connsiteX5" fmla="*/ 3159125 w 3511550"/>
              <a:gd name="connsiteY5" fmla="*/ 6350 h 733425"/>
              <a:gd name="connsiteX6" fmla="*/ 0 w 3511550"/>
              <a:gd name="connsiteY6" fmla="*/ 0 h 733425"/>
              <a:gd name="connsiteX0" fmla="*/ 0 w 3499644"/>
              <a:gd name="connsiteY0" fmla="*/ 0 h 733425"/>
              <a:gd name="connsiteX1" fmla="*/ 356394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3969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2457 w 3499644"/>
              <a:gd name="connsiteY5" fmla="*/ 1588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51982 w 3499644"/>
              <a:gd name="connsiteY5" fmla="*/ 1588 h 733425"/>
              <a:gd name="connsiteX6" fmla="*/ 0 w 3499644"/>
              <a:gd name="connsiteY6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9644" h="733425">
                <a:moveTo>
                  <a:pt x="0" y="0"/>
                </a:moveTo>
                <a:lnTo>
                  <a:pt x="370681" y="387350"/>
                </a:lnTo>
                <a:lnTo>
                  <a:pt x="3969" y="733425"/>
                </a:lnTo>
                <a:lnTo>
                  <a:pt x="3156744" y="733425"/>
                </a:lnTo>
                <a:lnTo>
                  <a:pt x="3499644" y="390525"/>
                </a:lnTo>
                <a:lnTo>
                  <a:pt x="3151982" y="158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o-CN" altLang="zh-CN" sz="4000" b="1" dirty="0" smtClean="0"/>
              <a:t>        བཞི་པ།  ཐ་སྙད་མཆན་འགྲེལ།</a:t>
            </a:r>
            <a:endParaRPr lang="zh-CN" altLang="en-US" sz="4000" b="1" dirty="0"/>
          </a:p>
        </p:txBody>
      </p:sp>
      <p:sp>
        <p:nvSpPr>
          <p:cNvPr id="15" name="Freeform 1244"/>
          <p:cNvSpPr>
            <a:spLocks/>
          </p:cNvSpPr>
          <p:nvPr/>
        </p:nvSpPr>
        <p:spPr bwMode="auto">
          <a:xfrm>
            <a:off x="1007304" y="6021288"/>
            <a:ext cx="9215826" cy="432048"/>
          </a:xfrm>
          <a:custGeom>
            <a:avLst/>
            <a:gdLst>
              <a:gd name="T0" fmla="*/ 670 w 670"/>
              <a:gd name="T1" fmla="*/ 73 h 147"/>
              <a:gd name="T2" fmla="*/ 597 w 670"/>
              <a:gd name="T3" fmla="*/ 0 h 147"/>
              <a:gd name="T4" fmla="*/ 530 w 670"/>
              <a:gd name="T5" fmla="*/ 43 h 147"/>
              <a:gd name="T6" fmla="*/ 494 w 670"/>
              <a:gd name="T7" fmla="*/ 71 h 147"/>
              <a:gd name="T8" fmla="*/ 63 w 670"/>
              <a:gd name="T9" fmla="*/ 71 h 147"/>
              <a:gd name="T10" fmla="*/ 28 w 670"/>
              <a:gd name="T11" fmla="*/ 61 h 147"/>
              <a:gd name="T12" fmla="*/ 17 w 670"/>
              <a:gd name="T13" fmla="*/ 56 h 147"/>
              <a:gd name="T14" fmla="*/ 0 w 670"/>
              <a:gd name="T15" fmla="*/ 73 h 147"/>
              <a:gd name="T16" fmla="*/ 17 w 670"/>
              <a:gd name="T17" fmla="*/ 90 h 147"/>
              <a:gd name="T18" fmla="*/ 28 w 670"/>
              <a:gd name="T19" fmla="*/ 86 h 147"/>
              <a:gd name="T20" fmla="*/ 63 w 670"/>
              <a:gd name="T21" fmla="*/ 76 h 147"/>
              <a:gd name="T22" fmla="*/ 494 w 670"/>
              <a:gd name="T23" fmla="*/ 76 h 147"/>
              <a:gd name="T24" fmla="*/ 530 w 670"/>
              <a:gd name="T25" fmla="*/ 104 h 147"/>
              <a:gd name="T26" fmla="*/ 597 w 670"/>
              <a:gd name="T27" fmla="*/ 147 h 147"/>
              <a:gd name="T28" fmla="*/ 670 w 670"/>
              <a:gd name="T29" fmla="*/ 7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70" h="147">
                <a:moveTo>
                  <a:pt x="670" y="73"/>
                </a:moveTo>
                <a:cubicBezTo>
                  <a:pt x="670" y="33"/>
                  <a:pt x="637" y="0"/>
                  <a:pt x="597" y="0"/>
                </a:cubicBezTo>
                <a:cubicBezTo>
                  <a:pt x="567" y="0"/>
                  <a:pt x="542" y="17"/>
                  <a:pt x="530" y="43"/>
                </a:cubicBezTo>
                <a:cubicBezTo>
                  <a:pt x="524" y="57"/>
                  <a:pt x="511" y="71"/>
                  <a:pt x="494" y="71"/>
                </a:cubicBezTo>
                <a:cubicBezTo>
                  <a:pt x="63" y="71"/>
                  <a:pt x="63" y="71"/>
                  <a:pt x="63" y="71"/>
                </a:cubicBezTo>
                <a:cubicBezTo>
                  <a:pt x="47" y="71"/>
                  <a:pt x="33" y="65"/>
                  <a:pt x="28" y="61"/>
                </a:cubicBezTo>
                <a:cubicBezTo>
                  <a:pt x="25" y="58"/>
                  <a:pt x="21" y="56"/>
                  <a:pt x="17" y="56"/>
                </a:cubicBezTo>
                <a:cubicBezTo>
                  <a:pt x="7" y="56"/>
                  <a:pt x="0" y="64"/>
                  <a:pt x="0" y="73"/>
                </a:cubicBezTo>
                <a:cubicBezTo>
                  <a:pt x="0" y="83"/>
                  <a:pt x="7" y="90"/>
                  <a:pt x="17" y="90"/>
                </a:cubicBezTo>
                <a:cubicBezTo>
                  <a:pt x="21" y="90"/>
                  <a:pt x="25" y="89"/>
                  <a:pt x="28" y="86"/>
                </a:cubicBezTo>
                <a:cubicBezTo>
                  <a:pt x="33" y="82"/>
                  <a:pt x="47" y="76"/>
                  <a:pt x="63" y="76"/>
                </a:cubicBezTo>
                <a:cubicBezTo>
                  <a:pt x="494" y="76"/>
                  <a:pt x="494" y="76"/>
                  <a:pt x="494" y="76"/>
                </a:cubicBezTo>
                <a:cubicBezTo>
                  <a:pt x="511" y="76"/>
                  <a:pt x="524" y="89"/>
                  <a:pt x="530" y="104"/>
                </a:cubicBezTo>
                <a:cubicBezTo>
                  <a:pt x="542" y="129"/>
                  <a:pt x="567" y="147"/>
                  <a:pt x="597" y="147"/>
                </a:cubicBezTo>
                <a:cubicBezTo>
                  <a:pt x="637" y="147"/>
                  <a:pt x="670" y="114"/>
                  <a:pt x="670" y="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1810221557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0413" cy="6857999"/>
          </a:xfrm>
          <a:prstGeom prst="rect">
            <a:avLst/>
          </a:prstGeom>
        </p:spPr>
      </p:pic>
      <p:sp>
        <p:nvSpPr>
          <p:cNvPr id="6" name="任意多边形 5"/>
          <p:cNvSpPr/>
          <p:nvPr/>
        </p:nvSpPr>
        <p:spPr>
          <a:xfrm>
            <a:off x="239318" y="459117"/>
            <a:ext cx="4991792" cy="576064"/>
          </a:xfrm>
          <a:custGeom>
            <a:avLst/>
            <a:gdLst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3810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62300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735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11550"/>
              <a:gd name="connsiteY0" fmla="*/ 0 h 733425"/>
              <a:gd name="connsiteX1" fmla="*/ 368300 w 3511550"/>
              <a:gd name="connsiteY1" fmla="*/ 387350 h 733425"/>
              <a:gd name="connsiteX2" fmla="*/ 15875 w 3511550"/>
              <a:gd name="connsiteY2" fmla="*/ 733425 h 733425"/>
              <a:gd name="connsiteX3" fmla="*/ 3168650 w 3511550"/>
              <a:gd name="connsiteY3" fmla="*/ 733425 h 733425"/>
              <a:gd name="connsiteX4" fmla="*/ 3511550 w 3511550"/>
              <a:gd name="connsiteY4" fmla="*/ 390525 h 733425"/>
              <a:gd name="connsiteX5" fmla="*/ 3159125 w 3511550"/>
              <a:gd name="connsiteY5" fmla="*/ 6350 h 733425"/>
              <a:gd name="connsiteX6" fmla="*/ 0 w 3511550"/>
              <a:gd name="connsiteY6" fmla="*/ 0 h 733425"/>
              <a:gd name="connsiteX0" fmla="*/ 0 w 3499644"/>
              <a:gd name="connsiteY0" fmla="*/ 0 h 733425"/>
              <a:gd name="connsiteX1" fmla="*/ 356394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3969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2457 w 3499644"/>
              <a:gd name="connsiteY5" fmla="*/ 1588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51982 w 3499644"/>
              <a:gd name="connsiteY5" fmla="*/ 1588 h 733425"/>
              <a:gd name="connsiteX6" fmla="*/ 0 w 3499644"/>
              <a:gd name="connsiteY6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9644" h="733425">
                <a:moveTo>
                  <a:pt x="0" y="0"/>
                </a:moveTo>
                <a:lnTo>
                  <a:pt x="370681" y="387350"/>
                </a:lnTo>
                <a:lnTo>
                  <a:pt x="3969" y="733425"/>
                </a:lnTo>
                <a:lnTo>
                  <a:pt x="3156744" y="733425"/>
                </a:lnTo>
                <a:lnTo>
                  <a:pt x="3499644" y="390525"/>
                </a:lnTo>
                <a:lnTo>
                  <a:pt x="3151982" y="15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4000" b="1" dirty="0" smtClean="0">
                <a:solidFill>
                  <a:prstClr val="white"/>
                </a:solidFill>
              </a:rPr>
              <a:t>བཞི་པ། སློབ་ཚན་དབྱེ་ཞིབ།</a:t>
            </a:r>
            <a:endParaRPr lang="zh-CN" altLang="en-US" sz="4000" b="1" dirty="0">
              <a:solidFill>
                <a:prstClr val="white"/>
              </a:solidFill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4559236" y="1844824"/>
            <a:ext cx="3204943" cy="1728192"/>
          </a:xfrm>
          <a:custGeom>
            <a:avLst/>
            <a:gdLst>
              <a:gd name="T0" fmla="*/ 537 w 1074"/>
              <a:gd name="T1" fmla="*/ 0 h 1074"/>
              <a:gd name="T2" fmla="*/ 218 w 1074"/>
              <a:gd name="T3" fmla="*/ 106 h 1074"/>
              <a:gd name="T4" fmla="*/ 45 w 1074"/>
              <a:gd name="T5" fmla="*/ 16 h 1074"/>
              <a:gd name="T6" fmla="*/ 142 w 1074"/>
              <a:gd name="T7" fmla="*/ 174 h 1074"/>
              <a:gd name="T8" fmla="*/ 0 w 1074"/>
              <a:gd name="T9" fmla="*/ 537 h 1074"/>
              <a:gd name="T10" fmla="*/ 537 w 1074"/>
              <a:gd name="T11" fmla="*/ 1074 h 1074"/>
              <a:gd name="T12" fmla="*/ 1074 w 1074"/>
              <a:gd name="T13" fmla="*/ 537 h 1074"/>
              <a:gd name="T14" fmla="*/ 537 w 1074"/>
              <a:gd name="T15" fmla="*/ 0 h 1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74" h="1074">
                <a:moveTo>
                  <a:pt x="537" y="0"/>
                </a:moveTo>
                <a:cubicBezTo>
                  <a:pt x="417" y="0"/>
                  <a:pt x="307" y="39"/>
                  <a:pt x="218" y="106"/>
                </a:cubicBezTo>
                <a:cubicBezTo>
                  <a:pt x="45" y="16"/>
                  <a:pt x="45" y="16"/>
                  <a:pt x="45" y="16"/>
                </a:cubicBezTo>
                <a:cubicBezTo>
                  <a:pt x="142" y="174"/>
                  <a:pt x="142" y="174"/>
                  <a:pt x="142" y="174"/>
                </a:cubicBezTo>
                <a:cubicBezTo>
                  <a:pt x="54" y="269"/>
                  <a:pt x="0" y="397"/>
                  <a:pt x="0" y="537"/>
                </a:cubicBezTo>
                <a:cubicBezTo>
                  <a:pt x="0" y="834"/>
                  <a:pt x="240" y="1074"/>
                  <a:pt x="537" y="1074"/>
                </a:cubicBezTo>
                <a:cubicBezTo>
                  <a:pt x="834" y="1074"/>
                  <a:pt x="1074" y="834"/>
                  <a:pt x="1074" y="537"/>
                </a:cubicBezTo>
                <a:cubicBezTo>
                  <a:pt x="1074" y="241"/>
                  <a:pt x="834" y="0"/>
                  <a:pt x="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2800" dirty="0" smtClean="0">
              <a:solidFill>
                <a:prstClr val="black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2800" dirty="0" smtClean="0">
                <a:solidFill>
                  <a:prstClr val="black"/>
                </a:solidFill>
              </a:rPr>
              <a:t>  </a:t>
            </a:r>
            <a:r>
              <a:rPr lang="bo-CN" altLang="zh-CN" sz="3600" dirty="0" smtClean="0">
                <a:solidFill>
                  <a:prstClr val="black"/>
                </a:solidFill>
              </a:rPr>
              <a:t>     </a:t>
            </a:r>
            <a:r>
              <a:rPr lang="bo-CN" altLang="zh-CN" sz="4000" b="1" dirty="0" smtClean="0"/>
              <a:t>སྣོད་ཀྱི་སྐྱོན་གསུམ།</a:t>
            </a:r>
            <a:endParaRPr lang="zh-CN" altLang="en-US" sz="4000" b="1" dirty="0"/>
          </a:p>
        </p:txBody>
      </p:sp>
      <p:sp>
        <p:nvSpPr>
          <p:cNvPr id="7" name="椭圆 6"/>
          <p:cNvSpPr/>
          <p:nvPr/>
        </p:nvSpPr>
        <p:spPr>
          <a:xfrm>
            <a:off x="239318" y="1844824"/>
            <a:ext cx="3311260" cy="1008102"/>
          </a:xfrm>
          <a:prstGeom prst="ellipse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2800" b="1" dirty="0" smtClean="0">
                <a:solidFill>
                  <a:prstClr val="white"/>
                </a:solidFill>
              </a:rPr>
              <a:t>སྣོད་ཁ་སྦུབ་ལྟ་བུའི་སྐྱོན</a:t>
            </a:r>
            <a:r>
              <a:rPr lang="bo-CN" altLang="zh-CN" sz="2800" dirty="0" smtClean="0">
                <a:solidFill>
                  <a:prstClr val="white"/>
                </a:solidFill>
              </a:rPr>
              <a:t>།</a:t>
            </a:r>
            <a:endParaRPr lang="zh-CN" altLang="en-US" sz="2800" dirty="0">
              <a:solidFill>
                <a:prstClr val="white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4295006" y="4149080"/>
            <a:ext cx="3597137" cy="1114028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2800" b="1" dirty="0" smtClean="0">
                <a:solidFill>
                  <a:prstClr val="white"/>
                </a:solidFill>
              </a:rPr>
              <a:t>སྣོད་ཞབས་རྡོལ་ལྟ་བུའི་སྐྱོན།</a:t>
            </a:r>
            <a:endParaRPr lang="zh-CN" altLang="en-US" sz="2800" b="1" dirty="0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8303164" y="1412776"/>
            <a:ext cx="3455934" cy="825996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2800" b="1" dirty="0" smtClean="0">
                <a:solidFill>
                  <a:prstClr val="white"/>
                </a:solidFill>
              </a:rPr>
              <a:t>སྣོད་དྲི་མ་ཅན་ལྟ་བུའི་སྐྱོན།</a:t>
            </a:r>
            <a:endParaRPr lang="zh-CN" altLang="en-US" sz="2800" b="1" dirty="0">
              <a:solidFill>
                <a:prstClr val="white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 rot="19273990">
            <a:off x="3737813" y="2110864"/>
            <a:ext cx="763333" cy="533421"/>
          </a:xfrm>
          <a:custGeom>
            <a:avLst/>
            <a:gdLst>
              <a:gd name="connsiteX0" fmla="*/ 2004060 w 2004060"/>
              <a:gd name="connsiteY0" fmla="*/ 198120 h 198120"/>
              <a:gd name="connsiteX1" fmla="*/ 0 w 2004060"/>
              <a:gd name="connsiteY1" fmla="*/ 0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4060" h="198120">
                <a:moveTo>
                  <a:pt x="2004060" y="19812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 rot="11925698">
            <a:off x="5925828" y="3526952"/>
            <a:ext cx="346375" cy="596185"/>
          </a:xfrm>
          <a:custGeom>
            <a:avLst/>
            <a:gdLst>
              <a:gd name="connsiteX0" fmla="*/ 2004060 w 2004060"/>
              <a:gd name="connsiteY0" fmla="*/ 198120 h 198120"/>
              <a:gd name="connsiteX1" fmla="*/ 0 w 2004060"/>
              <a:gd name="connsiteY1" fmla="*/ 0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4060" h="198120">
                <a:moveTo>
                  <a:pt x="2004060" y="19812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 flipH="1">
            <a:off x="7439181" y="1988840"/>
            <a:ext cx="1343974" cy="360040"/>
          </a:xfrm>
          <a:custGeom>
            <a:avLst/>
            <a:gdLst>
              <a:gd name="connsiteX0" fmla="*/ 2004060 w 2004060"/>
              <a:gd name="connsiteY0" fmla="*/ 198120 h 198120"/>
              <a:gd name="connsiteX1" fmla="*/ 0 w 2004060"/>
              <a:gd name="connsiteY1" fmla="*/ 0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4060" h="198120">
                <a:moveTo>
                  <a:pt x="2004060" y="19812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558" y="2852936"/>
            <a:ext cx="33826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2400" dirty="0" smtClean="0">
                <a:sym typeface="Wingdings"/>
              </a:rPr>
              <a:t> </a:t>
            </a:r>
            <a:r>
              <a:rPr lang="bo-CN" altLang="zh-CN" sz="2800" b="1" dirty="0" smtClean="0">
                <a:solidFill>
                  <a:srgbClr val="C00000"/>
                </a:solidFill>
                <a:sym typeface="Wingdings"/>
              </a:rPr>
              <a:t></a:t>
            </a:r>
            <a:r>
              <a:rPr lang="bo-CN" altLang="zh-CN" sz="2800" b="1" dirty="0" smtClean="0">
                <a:solidFill>
                  <a:srgbClr val="C00000"/>
                </a:solidFill>
              </a:rPr>
              <a:t>སློབ་ཁྲིད་ལ་ཉན་པའི་ཚེ་ན། གཉིད་</a:t>
            </a:r>
          </a:p>
          <a:p>
            <a:r>
              <a:rPr lang="bo-CN" altLang="zh-CN" sz="2800" b="1" dirty="0" smtClean="0">
                <a:solidFill>
                  <a:srgbClr val="C00000"/>
                </a:solidFill>
              </a:rPr>
              <a:t>དང་རྨུགས་པའི་གཞན་དབང་དུ་སོང་ནས་</a:t>
            </a:r>
          </a:p>
          <a:p>
            <a:r>
              <a:rPr lang="bo-CN" altLang="zh-CN" sz="2800" b="1" dirty="0" smtClean="0">
                <a:solidFill>
                  <a:srgbClr val="C00000"/>
                </a:solidFill>
              </a:rPr>
              <a:t>སློབ་ཁྲིད་ལ་མཉམ་འཇོག་མི་བྱེད་པའི་དོན།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55446" y="2348880"/>
            <a:ext cx="386836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2400" dirty="0" smtClean="0">
                <a:solidFill>
                  <a:srgbClr val="0070C0"/>
                </a:solidFill>
              </a:rPr>
              <a:t>     </a:t>
            </a:r>
            <a:r>
              <a:rPr lang="bo-CN" altLang="zh-CN" sz="2400" dirty="0" smtClean="0">
                <a:solidFill>
                  <a:srgbClr val="0070C0"/>
                </a:solidFill>
                <a:sym typeface="Wingdings"/>
              </a:rPr>
              <a:t> </a:t>
            </a:r>
            <a:r>
              <a:rPr lang="bo-CN" altLang="zh-CN" sz="2400" b="1" dirty="0" smtClean="0">
                <a:solidFill>
                  <a:srgbClr val="0070C0"/>
                </a:solidFill>
                <a:sym typeface="Wingdings"/>
              </a:rPr>
              <a:t></a:t>
            </a:r>
            <a:r>
              <a:rPr lang="bo-CN" altLang="zh-CN" sz="2800" b="1" dirty="0" smtClean="0">
                <a:solidFill>
                  <a:srgbClr val="0070C0"/>
                </a:solidFill>
              </a:rPr>
              <a:t>ཤེས་ཡོན་སྦྱང་རྒྱུ་དེ་རང་ལ་</a:t>
            </a:r>
          </a:p>
          <a:p>
            <a:r>
              <a:rPr lang="bo-CN" altLang="zh-CN" sz="2800" b="1" dirty="0" smtClean="0">
                <a:solidFill>
                  <a:srgbClr val="0070C0"/>
                </a:solidFill>
              </a:rPr>
              <a:t>རྙེད་བཀུར་དང་སྙན་གྲགས་འཐོབ་པའི་</a:t>
            </a:r>
          </a:p>
          <a:p>
            <a:r>
              <a:rPr lang="bo-CN" altLang="zh-CN" sz="2800" b="1" dirty="0" smtClean="0">
                <a:solidFill>
                  <a:srgbClr val="0070C0"/>
                </a:solidFill>
              </a:rPr>
              <a:t>ཆེད་དུ་བསམ་པ་དང་། འགྲན་སེམས་དང་</a:t>
            </a:r>
          </a:p>
          <a:p>
            <a:r>
              <a:rPr lang="bo-CN" altLang="zh-CN" sz="2800" b="1" dirty="0" smtClean="0">
                <a:solidFill>
                  <a:srgbClr val="0070C0"/>
                </a:solidFill>
              </a:rPr>
              <a:t>ཕྲག་དོག་ལ་སོགས་པའི་སེམས་དང་ལྡན་པའི་དོན།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30910" y="5301208"/>
            <a:ext cx="5520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800" dirty="0" smtClean="0">
                <a:sym typeface="Wingdings"/>
              </a:rPr>
              <a:t> </a:t>
            </a:r>
            <a:r>
              <a:rPr lang="bo-CN" altLang="zh-CN" sz="2800" b="1" dirty="0" smtClean="0">
                <a:solidFill>
                  <a:srgbClr val="002060"/>
                </a:solidFill>
                <a:sym typeface="Wingdings"/>
              </a:rPr>
              <a:t></a:t>
            </a:r>
            <a:r>
              <a:rPr lang="bo-CN" altLang="zh-CN" sz="2800" b="1" dirty="0" smtClean="0">
                <a:solidFill>
                  <a:srgbClr val="002060"/>
                </a:solidFill>
              </a:rPr>
              <a:t>སློབ་ཁྲིད་ལ་ཉན་པའི་དུས་སུ་ཅུང་ཟད་ཤེས་པ་དེ་དྲན་ཤེས་</a:t>
            </a:r>
          </a:p>
          <a:p>
            <a:r>
              <a:rPr lang="bo-CN" altLang="zh-CN" sz="2800" b="1" dirty="0" smtClean="0">
                <a:solidFill>
                  <a:srgbClr val="002060"/>
                </a:solidFill>
              </a:rPr>
              <a:t>ཀྱིས་མ་བཟུང་བར་གང་ཤེས་པ་དེ་བློ་ལ་འཇགས་མ་ཐུབ་པའི་དོན་ཡིན།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1918742" y="1844824"/>
            <a:ext cx="7272807" cy="2880320"/>
          </a:xfrm>
          <a:custGeom>
            <a:avLst/>
            <a:gdLst>
              <a:gd name="T0" fmla="*/ 537 w 1074"/>
              <a:gd name="T1" fmla="*/ 0 h 1074"/>
              <a:gd name="T2" fmla="*/ 218 w 1074"/>
              <a:gd name="T3" fmla="*/ 106 h 1074"/>
              <a:gd name="T4" fmla="*/ 45 w 1074"/>
              <a:gd name="T5" fmla="*/ 16 h 1074"/>
              <a:gd name="T6" fmla="*/ 142 w 1074"/>
              <a:gd name="T7" fmla="*/ 174 h 1074"/>
              <a:gd name="T8" fmla="*/ 0 w 1074"/>
              <a:gd name="T9" fmla="*/ 537 h 1074"/>
              <a:gd name="T10" fmla="*/ 537 w 1074"/>
              <a:gd name="T11" fmla="*/ 1074 h 1074"/>
              <a:gd name="T12" fmla="*/ 1074 w 1074"/>
              <a:gd name="T13" fmla="*/ 537 h 1074"/>
              <a:gd name="T14" fmla="*/ 537 w 1074"/>
              <a:gd name="T15" fmla="*/ 0 h 1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74" h="1074">
                <a:moveTo>
                  <a:pt x="537" y="0"/>
                </a:moveTo>
                <a:cubicBezTo>
                  <a:pt x="417" y="0"/>
                  <a:pt x="307" y="39"/>
                  <a:pt x="218" y="106"/>
                </a:cubicBezTo>
                <a:cubicBezTo>
                  <a:pt x="45" y="16"/>
                  <a:pt x="45" y="16"/>
                  <a:pt x="45" y="16"/>
                </a:cubicBezTo>
                <a:cubicBezTo>
                  <a:pt x="142" y="174"/>
                  <a:pt x="142" y="174"/>
                  <a:pt x="142" y="174"/>
                </a:cubicBezTo>
                <a:cubicBezTo>
                  <a:pt x="54" y="269"/>
                  <a:pt x="0" y="397"/>
                  <a:pt x="0" y="537"/>
                </a:cubicBezTo>
                <a:cubicBezTo>
                  <a:pt x="0" y="834"/>
                  <a:pt x="240" y="1074"/>
                  <a:pt x="537" y="1074"/>
                </a:cubicBezTo>
                <a:cubicBezTo>
                  <a:pt x="834" y="1074"/>
                  <a:pt x="1074" y="834"/>
                  <a:pt x="1074" y="537"/>
                </a:cubicBezTo>
                <a:cubicBezTo>
                  <a:pt x="1074" y="241"/>
                  <a:pt x="834" y="0"/>
                  <a:pt x="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bo-CN" altLang="zh-CN" sz="2800" dirty="0" smtClean="0">
              <a:latin typeface="Calibri" pitchFamily="34" charset="0"/>
              <a:ea typeface="宋体" pitchFamily="2" charset="-122"/>
              <a:cs typeface="Microsoft Himalaya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bo-CN" altLang="zh-CN" sz="2800" dirty="0" smtClean="0">
              <a:latin typeface="Calibri" pitchFamily="34" charset="0"/>
              <a:ea typeface="宋体" pitchFamily="2" charset="-122"/>
              <a:cs typeface="Microsoft Himalaya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3600" dirty="0" smtClean="0">
                <a:latin typeface="Calibri" pitchFamily="34" charset="0"/>
                <a:ea typeface="宋体" pitchFamily="2" charset="-122"/>
                <a:cs typeface="Microsoft Himalaya" pitchFamily="2" charset="0"/>
              </a:rPr>
              <a:t>        </a:t>
            </a:r>
            <a:r>
              <a:rPr lang="bo-CN" altLang="zh-CN" sz="3600" b="1" dirty="0" smtClean="0">
                <a:latin typeface="Calibri" pitchFamily="34" charset="0"/>
                <a:ea typeface="宋体" pitchFamily="2" charset="-122"/>
                <a:cs typeface="Microsoft Himalaya" pitchFamily="2" charset="0"/>
              </a:rPr>
              <a:t>སློབ་གྲོགས་རྣམ་པ། ཁྱེད་ཅག་ལ་སྣོད་ཀྱི་སྐྱོན་གསུམ་པོ་དེ་དག་ལྡན་ནམ་མི་ལྡན། གལ་ཏེ་ལྡན་ན་དེ་དག་ཇི་ལྟར་སྤོང་རྒྱུའི་ཐད་བསམ་ཚུལ་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3600" b="1" dirty="0" smtClean="0">
                <a:latin typeface="Calibri" pitchFamily="34" charset="0"/>
                <a:ea typeface="宋体" pitchFamily="2" charset="-122"/>
                <a:cs typeface="Microsoft Himalaya" pitchFamily="2" charset="0"/>
              </a:rPr>
              <a:t>                                 རགས་ཙམ་ཤོད། </a:t>
            </a:r>
            <a:endParaRPr lang="bo-CN" altLang="zh-CN" sz="36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20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959302" y="4653136"/>
            <a:ext cx="1364889" cy="432048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800" dirty="0">
              <a:solidFill>
                <a:prstClr val="white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7751390" y="5157192"/>
            <a:ext cx="1148865" cy="432048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800" dirty="0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8615486" y="5733256"/>
            <a:ext cx="644809" cy="432048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800" dirty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1594" y="692696"/>
            <a:ext cx="24432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bo-CN" altLang="zh-CN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ཤེས་སོང་ངམ།</a:t>
            </a:r>
            <a:endParaRPr lang="zh-CN" alt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/>
          <p:cNvSpPr>
            <a:spLocks/>
          </p:cNvSpPr>
          <p:nvPr/>
        </p:nvSpPr>
        <p:spPr bwMode="auto">
          <a:xfrm>
            <a:off x="0" y="1412776"/>
            <a:ext cx="11652850" cy="552450"/>
          </a:xfrm>
          <a:custGeom>
            <a:avLst/>
            <a:gdLst>
              <a:gd name="T0" fmla="*/ 2 w 4909"/>
              <a:gd name="T1" fmla="*/ 0 h 310"/>
              <a:gd name="T2" fmla="*/ 609 w 4909"/>
              <a:gd name="T3" fmla="*/ 115 h 310"/>
              <a:gd name="T4" fmla="*/ 1222 w 4909"/>
              <a:gd name="T5" fmla="*/ 195 h 310"/>
              <a:gd name="T6" fmla="*/ 1838 w 4909"/>
              <a:gd name="T7" fmla="*/ 245 h 310"/>
              <a:gd name="T8" fmla="*/ 2456 w 4909"/>
              <a:gd name="T9" fmla="*/ 264 h 310"/>
              <a:gd name="T10" fmla="*/ 3073 w 4909"/>
              <a:gd name="T11" fmla="*/ 252 h 310"/>
              <a:gd name="T12" fmla="*/ 3382 w 4909"/>
              <a:gd name="T13" fmla="*/ 233 h 310"/>
              <a:gd name="T14" fmla="*/ 3535 w 4909"/>
              <a:gd name="T15" fmla="*/ 220 h 310"/>
              <a:gd name="T16" fmla="*/ 3689 w 4909"/>
              <a:gd name="T17" fmla="*/ 205 h 310"/>
              <a:gd name="T18" fmla="*/ 3996 w 4909"/>
              <a:gd name="T19" fmla="*/ 168 h 310"/>
              <a:gd name="T20" fmla="*/ 4302 w 4909"/>
              <a:gd name="T21" fmla="*/ 122 h 310"/>
              <a:gd name="T22" fmla="*/ 4606 w 4909"/>
              <a:gd name="T23" fmla="*/ 66 h 310"/>
              <a:gd name="T24" fmla="*/ 4757 w 4909"/>
              <a:gd name="T25" fmla="*/ 34 h 310"/>
              <a:gd name="T26" fmla="*/ 4908 w 4909"/>
              <a:gd name="T27" fmla="*/ 0 h 310"/>
              <a:gd name="T28" fmla="*/ 4909 w 4909"/>
              <a:gd name="T29" fmla="*/ 6 h 310"/>
              <a:gd name="T30" fmla="*/ 4760 w 4909"/>
              <a:gd name="T31" fmla="*/ 46 h 310"/>
              <a:gd name="T32" fmla="*/ 4609 w 4909"/>
              <a:gd name="T33" fmla="*/ 82 h 310"/>
              <a:gd name="T34" fmla="*/ 4306 w 4909"/>
              <a:gd name="T35" fmla="*/ 146 h 310"/>
              <a:gd name="T36" fmla="*/ 4001 w 4909"/>
              <a:gd name="T37" fmla="*/ 199 h 310"/>
              <a:gd name="T38" fmla="*/ 3693 w 4909"/>
              <a:gd name="T39" fmla="*/ 241 h 310"/>
              <a:gd name="T40" fmla="*/ 3075 w 4909"/>
              <a:gd name="T41" fmla="*/ 294 h 310"/>
              <a:gd name="T42" fmla="*/ 2455 w 4909"/>
              <a:gd name="T43" fmla="*/ 309 h 310"/>
              <a:gd name="T44" fmla="*/ 1836 w 4909"/>
              <a:gd name="T45" fmla="*/ 288 h 310"/>
              <a:gd name="T46" fmla="*/ 1218 w 4909"/>
              <a:gd name="T47" fmla="*/ 231 h 310"/>
              <a:gd name="T48" fmla="*/ 605 w 4909"/>
              <a:gd name="T49" fmla="*/ 140 h 310"/>
              <a:gd name="T50" fmla="*/ 301 w 4909"/>
              <a:gd name="T51" fmla="*/ 79 h 310"/>
              <a:gd name="T52" fmla="*/ 150 w 4909"/>
              <a:gd name="T53" fmla="*/ 45 h 310"/>
              <a:gd name="T54" fmla="*/ 0 w 4909"/>
              <a:gd name="T55" fmla="*/ 6 h 310"/>
              <a:gd name="T56" fmla="*/ 2 w 4909"/>
              <a:gd name="T57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09" h="310">
                <a:moveTo>
                  <a:pt x="2" y="0"/>
                </a:moveTo>
                <a:cubicBezTo>
                  <a:pt x="203" y="46"/>
                  <a:pt x="406" y="83"/>
                  <a:pt x="609" y="115"/>
                </a:cubicBezTo>
                <a:cubicBezTo>
                  <a:pt x="813" y="147"/>
                  <a:pt x="1017" y="173"/>
                  <a:pt x="1222" y="195"/>
                </a:cubicBezTo>
                <a:cubicBezTo>
                  <a:pt x="1427" y="217"/>
                  <a:pt x="1633" y="234"/>
                  <a:pt x="1838" y="245"/>
                </a:cubicBezTo>
                <a:cubicBezTo>
                  <a:pt x="2044" y="257"/>
                  <a:pt x="2250" y="264"/>
                  <a:pt x="2456" y="264"/>
                </a:cubicBezTo>
                <a:cubicBezTo>
                  <a:pt x="2662" y="266"/>
                  <a:pt x="2868" y="262"/>
                  <a:pt x="3073" y="252"/>
                </a:cubicBezTo>
                <a:cubicBezTo>
                  <a:pt x="3176" y="247"/>
                  <a:pt x="3279" y="241"/>
                  <a:pt x="3382" y="233"/>
                </a:cubicBezTo>
                <a:cubicBezTo>
                  <a:pt x="3433" y="229"/>
                  <a:pt x="3484" y="225"/>
                  <a:pt x="3535" y="220"/>
                </a:cubicBezTo>
                <a:cubicBezTo>
                  <a:pt x="3587" y="215"/>
                  <a:pt x="3638" y="210"/>
                  <a:pt x="3689" y="205"/>
                </a:cubicBezTo>
                <a:cubicBezTo>
                  <a:pt x="3792" y="194"/>
                  <a:pt x="3894" y="182"/>
                  <a:pt x="3996" y="168"/>
                </a:cubicBezTo>
                <a:cubicBezTo>
                  <a:pt x="4098" y="154"/>
                  <a:pt x="4200" y="139"/>
                  <a:pt x="4302" y="122"/>
                </a:cubicBezTo>
                <a:cubicBezTo>
                  <a:pt x="4403" y="105"/>
                  <a:pt x="4505" y="86"/>
                  <a:pt x="4606" y="66"/>
                </a:cubicBezTo>
                <a:cubicBezTo>
                  <a:pt x="4656" y="56"/>
                  <a:pt x="4707" y="45"/>
                  <a:pt x="4757" y="34"/>
                </a:cubicBezTo>
                <a:cubicBezTo>
                  <a:pt x="4807" y="23"/>
                  <a:pt x="4858" y="12"/>
                  <a:pt x="4908" y="0"/>
                </a:cubicBezTo>
                <a:cubicBezTo>
                  <a:pt x="4909" y="6"/>
                  <a:pt x="4909" y="6"/>
                  <a:pt x="4909" y="6"/>
                </a:cubicBezTo>
                <a:cubicBezTo>
                  <a:pt x="4860" y="20"/>
                  <a:pt x="4810" y="33"/>
                  <a:pt x="4760" y="46"/>
                </a:cubicBezTo>
                <a:cubicBezTo>
                  <a:pt x="4710" y="58"/>
                  <a:pt x="4659" y="70"/>
                  <a:pt x="4609" y="82"/>
                </a:cubicBezTo>
                <a:cubicBezTo>
                  <a:pt x="4508" y="105"/>
                  <a:pt x="4407" y="127"/>
                  <a:pt x="4306" y="146"/>
                </a:cubicBezTo>
                <a:cubicBezTo>
                  <a:pt x="4204" y="166"/>
                  <a:pt x="4103" y="183"/>
                  <a:pt x="4001" y="199"/>
                </a:cubicBezTo>
                <a:cubicBezTo>
                  <a:pt x="3898" y="215"/>
                  <a:pt x="3796" y="229"/>
                  <a:pt x="3693" y="241"/>
                </a:cubicBezTo>
                <a:cubicBezTo>
                  <a:pt x="3488" y="266"/>
                  <a:pt x="3282" y="283"/>
                  <a:pt x="3075" y="294"/>
                </a:cubicBezTo>
                <a:cubicBezTo>
                  <a:pt x="2869" y="305"/>
                  <a:pt x="2662" y="310"/>
                  <a:pt x="2455" y="309"/>
                </a:cubicBezTo>
                <a:cubicBezTo>
                  <a:pt x="2249" y="308"/>
                  <a:pt x="2042" y="301"/>
                  <a:pt x="1836" y="288"/>
                </a:cubicBezTo>
                <a:cubicBezTo>
                  <a:pt x="1629" y="274"/>
                  <a:pt x="1423" y="256"/>
                  <a:pt x="1218" y="231"/>
                </a:cubicBezTo>
                <a:cubicBezTo>
                  <a:pt x="1013" y="207"/>
                  <a:pt x="809" y="176"/>
                  <a:pt x="605" y="140"/>
                </a:cubicBezTo>
                <a:cubicBezTo>
                  <a:pt x="504" y="121"/>
                  <a:pt x="402" y="101"/>
                  <a:pt x="301" y="79"/>
                </a:cubicBezTo>
                <a:cubicBezTo>
                  <a:pt x="251" y="68"/>
                  <a:pt x="200" y="57"/>
                  <a:pt x="150" y="45"/>
                </a:cubicBezTo>
                <a:cubicBezTo>
                  <a:pt x="100" y="33"/>
                  <a:pt x="50" y="20"/>
                  <a:pt x="0" y="6"/>
                </a:cubicBezTo>
                <a:lnTo>
                  <a:pt x="2" y="0"/>
                </a:ln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Freeform 10"/>
          <p:cNvSpPr>
            <a:spLocks/>
          </p:cNvSpPr>
          <p:nvPr/>
        </p:nvSpPr>
        <p:spPr bwMode="auto">
          <a:xfrm>
            <a:off x="1198662" y="1340768"/>
            <a:ext cx="446559" cy="625475"/>
          </a:xfrm>
          <a:custGeom>
            <a:avLst/>
            <a:gdLst>
              <a:gd name="T0" fmla="*/ 107 w 188"/>
              <a:gd name="T1" fmla="*/ 336 h 351"/>
              <a:gd name="T2" fmla="*/ 179 w 188"/>
              <a:gd name="T3" fmla="*/ 161 h 351"/>
              <a:gd name="T4" fmla="*/ 129 w 188"/>
              <a:gd name="T5" fmla="*/ 20 h 351"/>
              <a:gd name="T6" fmla="*/ 10 w 188"/>
              <a:gd name="T7" fmla="*/ 91 h 351"/>
              <a:gd name="T8" fmla="*/ 61 w 188"/>
              <a:gd name="T9" fmla="*/ 279 h 351"/>
              <a:gd name="T10" fmla="*/ 85 w 188"/>
              <a:gd name="T11" fmla="*/ 260 h 351"/>
              <a:gd name="T12" fmla="*/ 34 w 188"/>
              <a:gd name="T13" fmla="*/ 120 h 351"/>
              <a:gd name="T14" fmla="*/ 51 w 188"/>
              <a:gd name="T15" fmla="*/ 54 h 351"/>
              <a:gd name="T16" fmla="*/ 123 w 188"/>
              <a:gd name="T17" fmla="*/ 51 h 351"/>
              <a:gd name="T18" fmla="*/ 150 w 188"/>
              <a:gd name="T19" fmla="*/ 185 h 351"/>
              <a:gd name="T20" fmla="*/ 90 w 188"/>
              <a:gd name="T21" fmla="*/ 322 h 351"/>
              <a:gd name="T22" fmla="*/ 107 w 188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8" h="351">
                <a:moveTo>
                  <a:pt x="107" y="336"/>
                </a:moveTo>
                <a:cubicBezTo>
                  <a:pt x="146" y="287"/>
                  <a:pt x="168" y="223"/>
                  <a:pt x="179" y="161"/>
                </a:cubicBezTo>
                <a:cubicBezTo>
                  <a:pt x="188" y="110"/>
                  <a:pt x="186" y="41"/>
                  <a:pt x="129" y="20"/>
                </a:cubicBezTo>
                <a:cubicBezTo>
                  <a:pt x="74" y="0"/>
                  <a:pt x="20" y="36"/>
                  <a:pt x="10" y="91"/>
                </a:cubicBezTo>
                <a:cubicBezTo>
                  <a:pt x="0" y="151"/>
                  <a:pt x="26" y="230"/>
                  <a:pt x="61" y="279"/>
                </a:cubicBezTo>
                <a:cubicBezTo>
                  <a:pt x="70" y="292"/>
                  <a:pt x="93" y="271"/>
                  <a:pt x="85" y="260"/>
                </a:cubicBezTo>
                <a:cubicBezTo>
                  <a:pt x="58" y="222"/>
                  <a:pt x="38" y="166"/>
                  <a:pt x="34" y="120"/>
                </a:cubicBezTo>
                <a:cubicBezTo>
                  <a:pt x="32" y="98"/>
                  <a:pt x="34" y="70"/>
                  <a:pt x="51" y="54"/>
                </a:cubicBezTo>
                <a:cubicBezTo>
                  <a:pt x="70" y="37"/>
                  <a:pt x="103" y="41"/>
                  <a:pt x="123" y="51"/>
                </a:cubicBezTo>
                <a:cubicBezTo>
                  <a:pt x="169" y="71"/>
                  <a:pt x="158" y="146"/>
                  <a:pt x="150" y="185"/>
                </a:cubicBezTo>
                <a:cubicBezTo>
                  <a:pt x="140" y="232"/>
                  <a:pt x="121" y="283"/>
                  <a:pt x="90" y="322"/>
                </a:cubicBezTo>
                <a:cubicBezTo>
                  <a:pt x="78" y="337"/>
                  <a:pt x="95" y="351"/>
                  <a:pt x="107" y="336"/>
                </a:cubicBez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3023266" y="1556793"/>
            <a:ext cx="446559" cy="625475"/>
          </a:xfrm>
          <a:custGeom>
            <a:avLst/>
            <a:gdLst>
              <a:gd name="T0" fmla="*/ 107 w 188"/>
              <a:gd name="T1" fmla="*/ 336 h 351"/>
              <a:gd name="T2" fmla="*/ 179 w 188"/>
              <a:gd name="T3" fmla="*/ 161 h 351"/>
              <a:gd name="T4" fmla="*/ 129 w 188"/>
              <a:gd name="T5" fmla="*/ 20 h 351"/>
              <a:gd name="T6" fmla="*/ 10 w 188"/>
              <a:gd name="T7" fmla="*/ 91 h 351"/>
              <a:gd name="T8" fmla="*/ 61 w 188"/>
              <a:gd name="T9" fmla="*/ 279 h 351"/>
              <a:gd name="T10" fmla="*/ 85 w 188"/>
              <a:gd name="T11" fmla="*/ 260 h 351"/>
              <a:gd name="T12" fmla="*/ 34 w 188"/>
              <a:gd name="T13" fmla="*/ 120 h 351"/>
              <a:gd name="T14" fmla="*/ 51 w 188"/>
              <a:gd name="T15" fmla="*/ 54 h 351"/>
              <a:gd name="T16" fmla="*/ 123 w 188"/>
              <a:gd name="T17" fmla="*/ 51 h 351"/>
              <a:gd name="T18" fmla="*/ 150 w 188"/>
              <a:gd name="T19" fmla="*/ 185 h 351"/>
              <a:gd name="T20" fmla="*/ 90 w 188"/>
              <a:gd name="T21" fmla="*/ 322 h 351"/>
              <a:gd name="T22" fmla="*/ 107 w 188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8" h="351">
                <a:moveTo>
                  <a:pt x="107" y="336"/>
                </a:moveTo>
                <a:cubicBezTo>
                  <a:pt x="146" y="287"/>
                  <a:pt x="168" y="223"/>
                  <a:pt x="179" y="161"/>
                </a:cubicBezTo>
                <a:cubicBezTo>
                  <a:pt x="188" y="110"/>
                  <a:pt x="186" y="41"/>
                  <a:pt x="129" y="20"/>
                </a:cubicBezTo>
                <a:cubicBezTo>
                  <a:pt x="74" y="0"/>
                  <a:pt x="20" y="36"/>
                  <a:pt x="10" y="91"/>
                </a:cubicBezTo>
                <a:cubicBezTo>
                  <a:pt x="0" y="151"/>
                  <a:pt x="26" y="230"/>
                  <a:pt x="61" y="279"/>
                </a:cubicBezTo>
                <a:cubicBezTo>
                  <a:pt x="70" y="292"/>
                  <a:pt x="93" y="271"/>
                  <a:pt x="85" y="260"/>
                </a:cubicBezTo>
                <a:cubicBezTo>
                  <a:pt x="58" y="222"/>
                  <a:pt x="38" y="166"/>
                  <a:pt x="34" y="120"/>
                </a:cubicBezTo>
                <a:cubicBezTo>
                  <a:pt x="32" y="98"/>
                  <a:pt x="34" y="70"/>
                  <a:pt x="51" y="54"/>
                </a:cubicBezTo>
                <a:cubicBezTo>
                  <a:pt x="70" y="37"/>
                  <a:pt x="103" y="41"/>
                  <a:pt x="123" y="51"/>
                </a:cubicBezTo>
                <a:cubicBezTo>
                  <a:pt x="169" y="71"/>
                  <a:pt x="158" y="146"/>
                  <a:pt x="150" y="185"/>
                </a:cubicBezTo>
                <a:cubicBezTo>
                  <a:pt x="140" y="232"/>
                  <a:pt x="121" y="283"/>
                  <a:pt x="90" y="322"/>
                </a:cubicBezTo>
                <a:cubicBezTo>
                  <a:pt x="78" y="337"/>
                  <a:pt x="95" y="351"/>
                  <a:pt x="107" y="336"/>
                </a:cubicBez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4847231" y="1628801"/>
            <a:ext cx="446559" cy="625475"/>
          </a:xfrm>
          <a:custGeom>
            <a:avLst/>
            <a:gdLst>
              <a:gd name="T0" fmla="*/ 107 w 188"/>
              <a:gd name="T1" fmla="*/ 336 h 351"/>
              <a:gd name="T2" fmla="*/ 179 w 188"/>
              <a:gd name="T3" fmla="*/ 161 h 351"/>
              <a:gd name="T4" fmla="*/ 129 w 188"/>
              <a:gd name="T5" fmla="*/ 20 h 351"/>
              <a:gd name="T6" fmla="*/ 10 w 188"/>
              <a:gd name="T7" fmla="*/ 91 h 351"/>
              <a:gd name="T8" fmla="*/ 61 w 188"/>
              <a:gd name="T9" fmla="*/ 279 h 351"/>
              <a:gd name="T10" fmla="*/ 85 w 188"/>
              <a:gd name="T11" fmla="*/ 260 h 351"/>
              <a:gd name="T12" fmla="*/ 34 w 188"/>
              <a:gd name="T13" fmla="*/ 120 h 351"/>
              <a:gd name="T14" fmla="*/ 51 w 188"/>
              <a:gd name="T15" fmla="*/ 54 h 351"/>
              <a:gd name="T16" fmla="*/ 123 w 188"/>
              <a:gd name="T17" fmla="*/ 51 h 351"/>
              <a:gd name="T18" fmla="*/ 150 w 188"/>
              <a:gd name="T19" fmla="*/ 185 h 351"/>
              <a:gd name="T20" fmla="*/ 90 w 188"/>
              <a:gd name="T21" fmla="*/ 322 h 351"/>
              <a:gd name="T22" fmla="*/ 107 w 188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8" h="351">
                <a:moveTo>
                  <a:pt x="107" y="336"/>
                </a:moveTo>
                <a:cubicBezTo>
                  <a:pt x="146" y="287"/>
                  <a:pt x="168" y="223"/>
                  <a:pt x="179" y="161"/>
                </a:cubicBezTo>
                <a:cubicBezTo>
                  <a:pt x="188" y="110"/>
                  <a:pt x="186" y="41"/>
                  <a:pt x="129" y="20"/>
                </a:cubicBezTo>
                <a:cubicBezTo>
                  <a:pt x="74" y="0"/>
                  <a:pt x="20" y="36"/>
                  <a:pt x="10" y="91"/>
                </a:cubicBezTo>
                <a:cubicBezTo>
                  <a:pt x="0" y="151"/>
                  <a:pt x="26" y="230"/>
                  <a:pt x="61" y="279"/>
                </a:cubicBezTo>
                <a:cubicBezTo>
                  <a:pt x="70" y="292"/>
                  <a:pt x="93" y="271"/>
                  <a:pt x="85" y="260"/>
                </a:cubicBezTo>
                <a:cubicBezTo>
                  <a:pt x="58" y="222"/>
                  <a:pt x="38" y="166"/>
                  <a:pt x="34" y="120"/>
                </a:cubicBezTo>
                <a:cubicBezTo>
                  <a:pt x="32" y="98"/>
                  <a:pt x="34" y="70"/>
                  <a:pt x="51" y="54"/>
                </a:cubicBezTo>
                <a:cubicBezTo>
                  <a:pt x="70" y="37"/>
                  <a:pt x="103" y="41"/>
                  <a:pt x="123" y="51"/>
                </a:cubicBezTo>
                <a:cubicBezTo>
                  <a:pt x="169" y="71"/>
                  <a:pt x="158" y="146"/>
                  <a:pt x="150" y="185"/>
                </a:cubicBezTo>
                <a:cubicBezTo>
                  <a:pt x="140" y="232"/>
                  <a:pt x="121" y="283"/>
                  <a:pt x="90" y="322"/>
                </a:cubicBezTo>
                <a:cubicBezTo>
                  <a:pt x="78" y="337"/>
                  <a:pt x="95" y="351"/>
                  <a:pt x="107" y="336"/>
                </a:cubicBez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6575198" y="1700809"/>
            <a:ext cx="446559" cy="625475"/>
          </a:xfrm>
          <a:custGeom>
            <a:avLst/>
            <a:gdLst>
              <a:gd name="T0" fmla="*/ 107 w 188"/>
              <a:gd name="T1" fmla="*/ 336 h 351"/>
              <a:gd name="T2" fmla="*/ 179 w 188"/>
              <a:gd name="T3" fmla="*/ 161 h 351"/>
              <a:gd name="T4" fmla="*/ 129 w 188"/>
              <a:gd name="T5" fmla="*/ 20 h 351"/>
              <a:gd name="T6" fmla="*/ 10 w 188"/>
              <a:gd name="T7" fmla="*/ 91 h 351"/>
              <a:gd name="T8" fmla="*/ 61 w 188"/>
              <a:gd name="T9" fmla="*/ 279 h 351"/>
              <a:gd name="T10" fmla="*/ 85 w 188"/>
              <a:gd name="T11" fmla="*/ 260 h 351"/>
              <a:gd name="T12" fmla="*/ 34 w 188"/>
              <a:gd name="T13" fmla="*/ 120 h 351"/>
              <a:gd name="T14" fmla="*/ 51 w 188"/>
              <a:gd name="T15" fmla="*/ 54 h 351"/>
              <a:gd name="T16" fmla="*/ 123 w 188"/>
              <a:gd name="T17" fmla="*/ 51 h 351"/>
              <a:gd name="T18" fmla="*/ 150 w 188"/>
              <a:gd name="T19" fmla="*/ 185 h 351"/>
              <a:gd name="T20" fmla="*/ 90 w 188"/>
              <a:gd name="T21" fmla="*/ 322 h 351"/>
              <a:gd name="T22" fmla="*/ 107 w 188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8" h="351">
                <a:moveTo>
                  <a:pt x="107" y="336"/>
                </a:moveTo>
                <a:cubicBezTo>
                  <a:pt x="146" y="287"/>
                  <a:pt x="168" y="223"/>
                  <a:pt x="179" y="161"/>
                </a:cubicBezTo>
                <a:cubicBezTo>
                  <a:pt x="188" y="110"/>
                  <a:pt x="186" y="41"/>
                  <a:pt x="129" y="20"/>
                </a:cubicBezTo>
                <a:cubicBezTo>
                  <a:pt x="74" y="0"/>
                  <a:pt x="20" y="36"/>
                  <a:pt x="10" y="91"/>
                </a:cubicBezTo>
                <a:cubicBezTo>
                  <a:pt x="0" y="151"/>
                  <a:pt x="26" y="230"/>
                  <a:pt x="61" y="279"/>
                </a:cubicBezTo>
                <a:cubicBezTo>
                  <a:pt x="70" y="292"/>
                  <a:pt x="93" y="271"/>
                  <a:pt x="85" y="260"/>
                </a:cubicBezTo>
                <a:cubicBezTo>
                  <a:pt x="58" y="222"/>
                  <a:pt x="38" y="166"/>
                  <a:pt x="34" y="120"/>
                </a:cubicBezTo>
                <a:cubicBezTo>
                  <a:pt x="32" y="98"/>
                  <a:pt x="34" y="70"/>
                  <a:pt x="51" y="54"/>
                </a:cubicBezTo>
                <a:cubicBezTo>
                  <a:pt x="70" y="37"/>
                  <a:pt x="103" y="41"/>
                  <a:pt x="123" y="51"/>
                </a:cubicBezTo>
                <a:cubicBezTo>
                  <a:pt x="169" y="71"/>
                  <a:pt x="158" y="146"/>
                  <a:pt x="150" y="185"/>
                </a:cubicBezTo>
                <a:cubicBezTo>
                  <a:pt x="140" y="232"/>
                  <a:pt x="121" y="283"/>
                  <a:pt x="90" y="322"/>
                </a:cubicBezTo>
                <a:cubicBezTo>
                  <a:pt x="78" y="337"/>
                  <a:pt x="95" y="351"/>
                  <a:pt x="107" y="336"/>
                </a:cubicBez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8207167" y="1556793"/>
            <a:ext cx="446559" cy="625475"/>
          </a:xfrm>
          <a:custGeom>
            <a:avLst/>
            <a:gdLst>
              <a:gd name="T0" fmla="*/ 107 w 188"/>
              <a:gd name="T1" fmla="*/ 336 h 351"/>
              <a:gd name="T2" fmla="*/ 179 w 188"/>
              <a:gd name="T3" fmla="*/ 161 h 351"/>
              <a:gd name="T4" fmla="*/ 129 w 188"/>
              <a:gd name="T5" fmla="*/ 20 h 351"/>
              <a:gd name="T6" fmla="*/ 10 w 188"/>
              <a:gd name="T7" fmla="*/ 91 h 351"/>
              <a:gd name="T8" fmla="*/ 61 w 188"/>
              <a:gd name="T9" fmla="*/ 279 h 351"/>
              <a:gd name="T10" fmla="*/ 85 w 188"/>
              <a:gd name="T11" fmla="*/ 260 h 351"/>
              <a:gd name="T12" fmla="*/ 34 w 188"/>
              <a:gd name="T13" fmla="*/ 120 h 351"/>
              <a:gd name="T14" fmla="*/ 51 w 188"/>
              <a:gd name="T15" fmla="*/ 54 h 351"/>
              <a:gd name="T16" fmla="*/ 123 w 188"/>
              <a:gd name="T17" fmla="*/ 51 h 351"/>
              <a:gd name="T18" fmla="*/ 150 w 188"/>
              <a:gd name="T19" fmla="*/ 185 h 351"/>
              <a:gd name="T20" fmla="*/ 90 w 188"/>
              <a:gd name="T21" fmla="*/ 322 h 351"/>
              <a:gd name="T22" fmla="*/ 107 w 188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8" h="351">
                <a:moveTo>
                  <a:pt x="107" y="336"/>
                </a:moveTo>
                <a:cubicBezTo>
                  <a:pt x="146" y="287"/>
                  <a:pt x="168" y="223"/>
                  <a:pt x="179" y="161"/>
                </a:cubicBezTo>
                <a:cubicBezTo>
                  <a:pt x="188" y="110"/>
                  <a:pt x="186" y="41"/>
                  <a:pt x="129" y="20"/>
                </a:cubicBezTo>
                <a:cubicBezTo>
                  <a:pt x="74" y="0"/>
                  <a:pt x="20" y="36"/>
                  <a:pt x="10" y="91"/>
                </a:cubicBezTo>
                <a:cubicBezTo>
                  <a:pt x="0" y="151"/>
                  <a:pt x="26" y="230"/>
                  <a:pt x="61" y="279"/>
                </a:cubicBezTo>
                <a:cubicBezTo>
                  <a:pt x="70" y="292"/>
                  <a:pt x="93" y="271"/>
                  <a:pt x="85" y="260"/>
                </a:cubicBezTo>
                <a:cubicBezTo>
                  <a:pt x="58" y="222"/>
                  <a:pt x="38" y="166"/>
                  <a:pt x="34" y="120"/>
                </a:cubicBezTo>
                <a:cubicBezTo>
                  <a:pt x="32" y="98"/>
                  <a:pt x="34" y="70"/>
                  <a:pt x="51" y="54"/>
                </a:cubicBezTo>
                <a:cubicBezTo>
                  <a:pt x="70" y="37"/>
                  <a:pt x="103" y="41"/>
                  <a:pt x="123" y="51"/>
                </a:cubicBezTo>
                <a:cubicBezTo>
                  <a:pt x="169" y="71"/>
                  <a:pt x="158" y="146"/>
                  <a:pt x="150" y="185"/>
                </a:cubicBezTo>
                <a:cubicBezTo>
                  <a:pt x="140" y="232"/>
                  <a:pt x="121" y="283"/>
                  <a:pt x="90" y="322"/>
                </a:cubicBezTo>
                <a:cubicBezTo>
                  <a:pt x="78" y="337"/>
                  <a:pt x="95" y="351"/>
                  <a:pt x="107" y="336"/>
                </a:cubicBez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10319127" y="1412777"/>
            <a:ext cx="446559" cy="625475"/>
          </a:xfrm>
          <a:custGeom>
            <a:avLst/>
            <a:gdLst>
              <a:gd name="T0" fmla="*/ 107 w 188"/>
              <a:gd name="T1" fmla="*/ 336 h 351"/>
              <a:gd name="T2" fmla="*/ 179 w 188"/>
              <a:gd name="T3" fmla="*/ 161 h 351"/>
              <a:gd name="T4" fmla="*/ 129 w 188"/>
              <a:gd name="T5" fmla="*/ 20 h 351"/>
              <a:gd name="T6" fmla="*/ 10 w 188"/>
              <a:gd name="T7" fmla="*/ 91 h 351"/>
              <a:gd name="T8" fmla="*/ 61 w 188"/>
              <a:gd name="T9" fmla="*/ 279 h 351"/>
              <a:gd name="T10" fmla="*/ 85 w 188"/>
              <a:gd name="T11" fmla="*/ 260 h 351"/>
              <a:gd name="T12" fmla="*/ 34 w 188"/>
              <a:gd name="T13" fmla="*/ 120 h 351"/>
              <a:gd name="T14" fmla="*/ 51 w 188"/>
              <a:gd name="T15" fmla="*/ 54 h 351"/>
              <a:gd name="T16" fmla="*/ 123 w 188"/>
              <a:gd name="T17" fmla="*/ 51 h 351"/>
              <a:gd name="T18" fmla="*/ 150 w 188"/>
              <a:gd name="T19" fmla="*/ 185 h 351"/>
              <a:gd name="T20" fmla="*/ 90 w 188"/>
              <a:gd name="T21" fmla="*/ 322 h 351"/>
              <a:gd name="T22" fmla="*/ 107 w 188"/>
              <a:gd name="T23" fmla="*/ 33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8" h="351">
                <a:moveTo>
                  <a:pt x="107" y="336"/>
                </a:moveTo>
                <a:cubicBezTo>
                  <a:pt x="146" y="287"/>
                  <a:pt x="168" y="223"/>
                  <a:pt x="179" y="161"/>
                </a:cubicBezTo>
                <a:cubicBezTo>
                  <a:pt x="188" y="110"/>
                  <a:pt x="186" y="41"/>
                  <a:pt x="129" y="20"/>
                </a:cubicBezTo>
                <a:cubicBezTo>
                  <a:pt x="74" y="0"/>
                  <a:pt x="20" y="36"/>
                  <a:pt x="10" y="91"/>
                </a:cubicBezTo>
                <a:cubicBezTo>
                  <a:pt x="0" y="151"/>
                  <a:pt x="26" y="230"/>
                  <a:pt x="61" y="279"/>
                </a:cubicBezTo>
                <a:cubicBezTo>
                  <a:pt x="70" y="292"/>
                  <a:pt x="93" y="271"/>
                  <a:pt x="85" y="260"/>
                </a:cubicBezTo>
                <a:cubicBezTo>
                  <a:pt x="58" y="222"/>
                  <a:pt x="38" y="166"/>
                  <a:pt x="34" y="120"/>
                </a:cubicBezTo>
                <a:cubicBezTo>
                  <a:pt x="32" y="98"/>
                  <a:pt x="34" y="70"/>
                  <a:pt x="51" y="54"/>
                </a:cubicBezTo>
                <a:cubicBezTo>
                  <a:pt x="70" y="37"/>
                  <a:pt x="103" y="41"/>
                  <a:pt x="123" y="51"/>
                </a:cubicBezTo>
                <a:cubicBezTo>
                  <a:pt x="169" y="71"/>
                  <a:pt x="158" y="146"/>
                  <a:pt x="150" y="185"/>
                </a:cubicBezTo>
                <a:cubicBezTo>
                  <a:pt x="140" y="232"/>
                  <a:pt x="121" y="283"/>
                  <a:pt x="90" y="322"/>
                </a:cubicBezTo>
                <a:cubicBezTo>
                  <a:pt x="78" y="337"/>
                  <a:pt x="95" y="351"/>
                  <a:pt x="107" y="336"/>
                </a:cubicBez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3" name="Freeform 7"/>
          <p:cNvSpPr>
            <a:spLocks noEditPoints="1"/>
          </p:cNvSpPr>
          <p:nvPr/>
        </p:nvSpPr>
        <p:spPr bwMode="auto">
          <a:xfrm rot="640331">
            <a:off x="583694" y="1685681"/>
            <a:ext cx="1511192" cy="1276330"/>
          </a:xfrm>
          <a:custGeom>
            <a:avLst/>
            <a:gdLst>
              <a:gd name="T0" fmla="*/ 123 w 696"/>
              <a:gd name="T1" fmla="*/ 224 h 796"/>
              <a:gd name="T2" fmla="*/ 123 w 696"/>
              <a:gd name="T3" fmla="*/ 673 h 796"/>
              <a:gd name="T4" fmla="*/ 572 w 696"/>
              <a:gd name="T5" fmla="*/ 673 h 796"/>
              <a:gd name="T6" fmla="*/ 572 w 696"/>
              <a:gd name="T7" fmla="*/ 224 h 796"/>
              <a:gd name="T8" fmla="*/ 348 w 696"/>
              <a:gd name="T9" fmla="*/ 0 h 796"/>
              <a:gd name="T10" fmla="*/ 123 w 696"/>
              <a:gd name="T11" fmla="*/ 224 h 796"/>
              <a:gd name="T12" fmla="*/ 361 w 696"/>
              <a:gd name="T13" fmla="*/ 101 h 796"/>
              <a:gd name="T14" fmla="*/ 328 w 696"/>
              <a:gd name="T15" fmla="*/ 101 h 796"/>
              <a:gd name="T16" fmla="*/ 328 w 696"/>
              <a:gd name="T17" fmla="*/ 67 h 796"/>
              <a:gd name="T18" fmla="*/ 361 w 696"/>
              <a:gd name="T19" fmla="*/ 67 h 796"/>
              <a:gd name="T20" fmla="*/ 361 w 696"/>
              <a:gd name="T21" fmla="*/ 101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6">
                <a:moveTo>
                  <a:pt x="123" y="224"/>
                </a:moveTo>
                <a:cubicBezTo>
                  <a:pt x="0" y="348"/>
                  <a:pt x="0" y="549"/>
                  <a:pt x="123" y="673"/>
                </a:cubicBezTo>
                <a:cubicBezTo>
                  <a:pt x="247" y="796"/>
                  <a:pt x="448" y="796"/>
                  <a:pt x="572" y="673"/>
                </a:cubicBezTo>
                <a:cubicBezTo>
                  <a:pt x="696" y="549"/>
                  <a:pt x="696" y="348"/>
                  <a:pt x="572" y="224"/>
                </a:cubicBezTo>
                <a:cubicBezTo>
                  <a:pt x="348" y="0"/>
                  <a:pt x="348" y="0"/>
                  <a:pt x="348" y="0"/>
                </a:cubicBezTo>
                <a:lnTo>
                  <a:pt x="123" y="224"/>
                </a:lnTo>
                <a:close/>
                <a:moveTo>
                  <a:pt x="361" y="101"/>
                </a:moveTo>
                <a:cubicBezTo>
                  <a:pt x="352" y="110"/>
                  <a:pt x="337" y="110"/>
                  <a:pt x="328" y="101"/>
                </a:cubicBezTo>
                <a:cubicBezTo>
                  <a:pt x="318" y="92"/>
                  <a:pt x="318" y="76"/>
                  <a:pt x="328" y="67"/>
                </a:cubicBezTo>
                <a:cubicBezTo>
                  <a:pt x="337" y="58"/>
                  <a:pt x="352" y="58"/>
                  <a:pt x="361" y="67"/>
                </a:cubicBezTo>
                <a:cubicBezTo>
                  <a:pt x="371" y="76"/>
                  <a:pt x="371" y="92"/>
                  <a:pt x="361" y="1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1800" dirty="0" smtClean="0">
              <a:solidFill>
                <a:prstClr val="black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dirty="0" smtClean="0">
                <a:solidFill>
                  <a:prstClr val="black"/>
                </a:solidFill>
              </a:rPr>
              <a:t>     </a:t>
            </a:r>
            <a:r>
              <a:rPr lang="bo-CN" altLang="zh-CN" sz="2800" dirty="0" smtClean="0">
                <a:solidFill>
                  <a:prstClr val="black"/>
                </a:solidFill>
              </a:rPr>
              <a:t> </a:t>
            </a:r>
            <a:r>
              <a:rPr lang="en-US" altLang="zh-CN" sz="2800" dirty="0" smtClean="0">
                <a:solidFill>
                  <a:prstClr val="black"/>
                </a:solidFill>
              </a:rPr>
              <a:t>  </a:t>
            </a:r>
            <a:r>
              <a:rPr lang="bo-CN" altLang="zh-CN" sz="2800" dirty="0" smtClean="0">
                <a:solidFill>
                  <a:srgbClr val="FFC000"/>
                </a:solidFill>
              </a:rPr>
              <a:t>ང་རྒྱལ།</a:t>
            </a:r>
            <a:endParaRPr lang="zh-CN" altLang="en-US" sz="2800" dirty="0">
              <a:solidFill>
                <a:srgbClr val="FFC000"/>
              </a:solidFill>
            </a:endParaRPr>
          </a:p>
        </p:txBody>
      </p:sp>
      <p:sp>
        <p:nvSpPr>
          <p:cNvPr id="14" name="Freeform 8"/>
          <p:cNvSpPr>
            <a:spLocks noEditPoints="1"/>
          </p:cNvSpPr>
          <p:nvPr/>
        </p:nvSpPr>
        <p:spPr bwMode="auto">
          <a:xfrm>
            <a:off x="4295006" y="2060848"/>
            <a:ext cx="1584176" cy="1440160"/>
          </a:xfrm>
          <a:custGeom>
            <a:avLst/>
            <a:gdLst>
              <a:gd name="T0" fmla="*/ 572 w 696"/>
              <a:gd name="T1" fmla="*/ 225 h 797"/>
              <a:gd name="T2" fmla="*/ 572 w 696"/>
              <a:gd name="T3" fmla="*/ 673 h 797"/>
              <a:gd name="T4" fmla="*/ 123 w 696"/>
              <a:gd name="T5" fmla="*/ 673 h 797"/>
              <a:gd name="T6" fmla="*/ 123 w 696"/>
              <a:gd name="T7" fmla="*/ 225 h 797"/>
              <a:gd name="T8" fmla="*/ 348 w 696"/>
              <a:gd name="T9" fmla="*/ 0 h 797"/>
              <a:gd name="T10" fmla="*/ 572 w 696"/>
              <a:gd name="T11" fmla="*/ 225 h 797"/>
              <a:gd name="T12" fmla="*/ 334 w 696"/>
              <a:gd name="T13" fmla="*/ 101 h 797"/>
              <a:gd name="T14" fmla="*/ 368 w 696"/>
              <a:gd name="T15" fmla="*/ 101 h 797"/>
              <a:gd name="T16" fmla="*/ 368 w 696"/>
              <a:gd name="T17" fmla="*/ 68 h 797"/>
              <a:gd name="T18" fmla="*/ 334 w 696"/>
              <a:gd name="T19" fmla="*/ 68 h 797"/>
              <a:gd name="T20" fmla="*/ 334 w 696"/>
              <a:gd name="T21" fmla="*/ 101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7">
                <a:moveTo>
                  <a:pt x="572" y="225"/>
                </a:moveTo>
                <a:cubicBezTo>
                  <a:pt x="696" y="348"/>
                  <a:pt x="696" y="549"/>
                  <a:pt x="572" y="673"/>
                </a:cubicBezTo>
                <a:cubicBezTo>
                  <a:pt x="448" y="797"/>
                  <a:pt x="247" y="797"/>
                  <a:pt x="123" y="673"/>
                </a:cubicBezTo>
                <a:cubicBezTo>
                  <a:pt x="0" y="549"/>
                  <a:pt x="0" y="348"/>
                  <a:pt x="123" y="225"/>
                </a:cubicBezTo>
                <a:cubicBezTo>
                  <a:pt x="348" y="0"/>
                  <a:pt x="348" y="0"/>
                  <a:pt x="348" y="0"/>
                </a:cubicBezTo>
                <a:lnTo>
                  <a:pt x="572" y="225"/>
                </a:lnTo>
                <a:close/>
                <a:moveTo>
                  <a:pt x="334" y="101"/>
                </a:moveTo>
                <a:cubicBezTo>
                  <a:pt x="343" y="111"/>
                  <a:pt x="358" y="111"/>
                  <a:pt x="368" y="101"/>
                </a:cubicBezTo>
                <a:cubicBezTo>
                  <a:pt x="377" y="92"/>
                  <a:pt x="377" y="77"/>
                  <a:pt x="368" y="68"/>
                </a:cubicBezTo>
                <a:cubicBezTo>
                  <a:pt x="359" y="58"/>
                  <a:pt x="343" y="58"/>
                  <a:pt x="334" y="68"/>
                </a:cubicBezTo>
                <a:cubicBezTo>
                  <a:pt x="325" y="77"/>
                  <a:pt x="325" y="92"/>
                  <a:pt x="334" y="1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2800" dirty="0" smtClean="0">
              <a:solidFill>
                <a:prstClr val="black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2800" dirty="0" smtClean="0">
                <a:solidFill>
                  <a:prstClr val="black"/>
                </a:solidFill>
              </a:rPr>
              <a:t>   </a:t>
            </a:r>
            <a:r>
              <a:rPr lang="en-US" altLang="zh-CN" sz="2800" dirty="0" smtClean="0">
                <a:solidFill>
                  <a:prstClr val="black"/>
                </a:solidFill>
              </a:rPr>
              <a:t>  </a:t>
            </a:r>
            <a:r>
              <a:rPr lang="bo-CN" altLang="zh-CN" sz="2800" dirty="0" smtClean="0">
                <a:solidFill>
                  <a:srgbClr val="FFFF00"/>
                </a:solidFill>
              </a:rPr>
              <a:t>དོན་དུ་མི་     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2800" dirty="0" smtClean="0">
                <a:solidFill>
                  <a:srgbClr val="FFFF00"/>
                </a:solidFill>
              </a:rPr>
              <a:t>    </a:t>
            </a:r>
            <a:r>
              <a:rPr lang="en-US" altLang="zh-CN" sz="2800" dirty="0" smtClean="0">
                <a:solidFill>
                  <a:srgbClr val="FFFF00"/>
                </a:solidFill>
              </a:rPr>
              <a:t>  </a:t>
            </a:r>
            <a:r>
              <a:rPr lang="bo-CN" altLang="zh-CN" sz="2800" dirty="0" smtClean="0">
                <a:solidFill>
                  <a:srgbClr val="FFFF00"/>
                </a:solidFill>
              </a:rPr>
              <a:t>གཉེར་པ།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auto">
          <a:xfrm rot="21008379">
            <a:off x="9893336" y="1826148"/>
            <a:ext cx="1622925" cy="1420813"/>
          </a:xfrm>
          <a:custGeom>
            <a:avLst/>
            <a:gdLst>
              <a:gd name="T0" fmla="*/ 124 w 696"/>
              <a:gd name="T1" fmla="*/ 224 h 797"/>
              <a:gd name="T2" fmla="*/ 124 w 696"/>
              <a:gd name="T3" fmla="*/ 673 h 797"/>
              <a:gd name="T4" fmla="*/ 572 w 696"/>
              <a:gd name="T5" fmla="*/ 673 h 797"/>
              <a:gd name="T6" fmla="*/ 572 w 696"/>
              <a:gd name="T7" fmla="*/ 224 h 797"/>
              <a:gd name="T8" fmla="*/ 348 w 696"/>
              <a:gd name="T9" fmla="*/ 0 h 797"/>
              <a:gd name="T10" fmla="*/ 124 w 696"/>
              <a:gd name="T11" fmla="*/ 224 h 797"/>
              <a:gd name="T12" fmla="*/ 362 w 696"/>
              <a:gd name="T13" fmla="*/ 101 h 797"/>
              <a:gd name="T14" fmla="*/ 328 w 696"/>
              <a:gd name="T15" fmla="*/ 101 h 797"/>
              <a:gd name="T16" fmla="*/ 328 w 696"/>
              <a:gd name="T17" fmla="*/ 67 h 797"/>
              <a:gd name="T18" fmla="*/ 361 w 696"/>
              <a:gd name="T19" fmla="*/ 67 h 797"/>
              <a:gd name="T20" fmla="*/ 362 w 696"/>
              <a:gd name="T21" fmla="*/ 101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7">
                <a:moveTo>
                  <a:pt x="124" y="224"/>
                </a:moveTo>
                <a:cubicBezTo>
                  <a:pt x="0" y="348"/>
                  <a:pt x="0" y="549"/>
                  <a:pt x="124" y="673"/>
                </a:cubicBezTo>
                <a:cubicBezTo>
                  <a:pt x="247" y="797"/>
                  <a:pt x="448" y="797"/>
                  <a:pt x="572" y="673"/>
                </a:cubicBezTo>
                <a:cubicBezTo>
                  <a:pt x="696" y="549"/>
                  <a:pt x="696" y="348"/>
                  <a:pt x="572" y="224"/>
                </a:cubicBezTo>
                <a:cubicBezTo>
                  <a:pt x="348" y="0"/>
                  <a:pt x="348" y="0"/>
                  <a:pt x="348" y="0"/>
                </a:cubicBezTo>
                <a:lnTo>
                  <a:pt x="124" y="224"/>
                </a:lnTo>
                <a:close/>
                <a:moveTo>
                  <a:pt x="362" y="101"/>
                </a:moveTo>
                <a:cubicBezTo>
                  <a:pt x="352" y="110"/>
                  <a:pt x="337" y="110"/>
                  <a:pt x="328" y="101"/>
                </a:cubicBezTo>
                <a:cubicBezTo>
                  <a:pt x="318" y="92"/>
                  <a:pt x="318" y="77"/>
                  <a:pt x="328" y="67"/>
                </a:cubicBezTo>
                <a:cubicBezTo>
                  <a:pt x="337" y="58"/>
                  <a:pt x="352" y="58"/>
                  <a:pt x="361" y="67"/>
                </a:cubicBezTo>
                <a:cubicBezTo>
                  <a:pt x="371" y="77"/>
                  <a:pt x="371" y="92"/>
                  <a:pt x="362" y="1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2800" dirty="0" smtClean="0">
              <a:solidFill>
                <a:schemeClr val="bg1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chemeClr val="bg1"/>
                </a:solidFill>
              </a:rPr>
              <a:t>   </a:t>
            </a:r>
            <a:r>
              <a:rPr lang="bo-CN" altLang="zh-CN" sz="2800" b="1" dirty="0" smtClean="0">
                <a:solidFill>
                  <a:schemeClr val="bg1"/>
                </a:solidFill>
              </a:rPr>
              <a:t>སྐྱོ་བས་ཉན་པ།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Freeform 6"/>
          <p:cNvSpPr>
            <a:spLocks noEditPoints="1"/>
          </p:cNvSpPr>
          <p:nvPr/>
        </p:nvSpPr>
        <p:spPr bwMode="auto">
          <a:xfrm rot="624960">
            <a:off x="2404020" y="2006707"/>
            <a:ext cx="1537289" cy="1339315"/>
          </a:xfrm>
          <a:custGeom>
            <a:avLst/>
            <a:gdLst>
              <a:gd name="T0" fmla="*/ 124 w 696"/>
              <a:gd name="T1" fmla="*/ 224 h 797"/>
              <a:gd name="T2" fmla="*/ 124 w 696"/>
              <a:gd name="T3" fmla="*/ 673 h 797"/>
              <a:gd name="T4" fmla="*/ 572 w 696"/>
              <a:gd name="T5" fmla="*/ 673 h 797"/>
              <a:gd name="T6" fmla="*/ 572 w 696"/>
              <a:gd name="T7" fmla="*/ 224 h 797"/>
              <a:gd name="T8" fmla="*/ 348 w 696"/>
              <a:gd name="T9" fmla="*/ 0 h 797"/>
              <a:gd name="T10" fmla="*/ 124 w 696"/>
              <a:gd name="T11" fmla="*/ 224 h 797"/>
              <a:gd name="T12" fmla="*/ 362 w 696"/>
              <a:gd name="T13" fmla="*/ 101 h 797"/>
              <a:gd name="T14" fmla="*/ 328 w 696"/>
              <a:gd name="T15" fmla="*/ 101 h 797"/>
              <a:gd name="T16" fmla="*/ 328 w 696"/>
              <a:gd name="T17" fmla="*/ 67 h 797"/>
              <a:gd name="T18" fmla="*/ 361 w 696"/>
              <a:gd name="T19" fmla="*/ 67 h 797"/>
              <a:gd name="T20" fmla="*/ 362 w 696"/>
              <a:gd name="T21" fmla="*/ 101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7">
                <a:moveTo>
                  <a:pt x="124" y="224"/>
                </a:moveTo>
                <a:cubicBezTo>
                  <a:pt x="0" y="348"/>
                  <a:pt x="0" y="549"/>
                  <a:pt x="124" y="673"/>
                </a:cubicBezTo>
                <a:cubicBezTo>
                  <a:pt x="247" y="797"/>
                  <a:pt x="448" y="797"/>
                  <a:pt x="572" y="673"/>
                </a:cubicBezTo>
                <a:cubicBezTo>
                  <a:pt x="696" y="549"/>
                  <a:pt x="696" y="348"/>
                  <a:pt x="572" y="224"/>
                </a:cubicBezTo>
                <a:cubicBezTo>
                  <a:pt x="348" y="0"/>
                  <a:pt x="348" y="0"/>
                  <a:pt x="348" y="0"/>
                </a:cubicBezTo>
                <a:lnTo>
                  <a:pt x="124" y="224"/>
                </a:lnTo>
                <a:close/>
                <a:moveTo>
                  <a:pt x="362" y="101"/>
                </a:moveTo>
                <a:cubicBezTo>
                  <a:pt x="352" y="110"/>
                  <a:pt x="337" y="110"/>
                  <a:pt x="328" y="101"/>
                </a:cubicBezTo>
                <a:cubicBezTo>
                  <a:pt x="318" y="92"/>
                  <a:pt x="318" y="77"/>
                  <a:pt x="328" y="67"/>
                </a:cubicBezTo>
                <a:cubicBezTo>
                  <a:pt x="337" y="58"/>
                  <a:pt x="352" y="58"/>
                  <a:pt x="361" y="67"/>
                </a:cubicBezTo>
                <a:cubicBezTo>
                  <a:pt x="371" y="77"/>
                  <a:pt x="371" y="92"/>
                  <a:pt x="362" y="1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2800" dirty="0" smtClean="0">
              <a:solidFill>
                <a:srgbClr val="C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rgbClr val="C00000"/>
                </a:solidFill>
              </a:rPr>
              <a:t>  </a:t>
            </a:r>
            <a:r>
              <a:rPr lang="bo-CN" altLang="zh-CN" sz="2800" dirty="0" smtClean="0">
                <a:solidFill>
                  <a:srgbClr val="C00000"/>
                </a:solidFill>
              </a:rPr>
              <a:t>  </a:t>
            </a:r>
            <a:r>
              <a:rPr lang="bo-CN" altLang="zh-CN" sz="2800" dirty="0" smtClean="0">
                <a:solidFill>
                  <a:schemeClr val="bg1"/>
                </a:solidFill>
              </a:rPr>
              <a:t>མ་དད་པ།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7" name="Freeform 5"/>
          <p:cNvSpPr>
            <a:spLocks noEditPoints="1"/>
          </p:cNvSpPr>
          <p:nvPr/>
        </p:nvSpPr>
        <p:spPr bwMode="auto">
          <a:xfrm rot="21272202">
            <a:off x="6234538" y="2059820"/>
            <a:ext cx="1447329" cy="1419225"/>
          </a:xfrm>
          <a:custGeom>
            <a:avLst/>
            <a:gdLst>
              <a:gd name="T0" fmla="*/ 572 w 696"/>
              <a:gd name="T1" fmla="*/ 224 h 796"/>
              <a:gd name="T2" fmla="*/ 572 w 696"/>
              <a:gd name="T3" fmla="*/ 672 h 796"/>
              <a:gd name="T4" fmla="*/ 124 w 696"/>
              <a:gd name="T5" fmla="*/ 672 h 796"/>
              <a:gd name="T6" fmla="*/ 124 w 696"/>
              <a:gd name="T7" fmla="*/ 224 h 796"/>
              <a:gd name="T8" fmla="*/ 348 w 696"/>
              <a:gd name="T9" fmla="*/ 0 h 796"/>
              <a:gd name="T10" fmla="*/ 572 w 696"/>
              <a:gd name="T11" fmla="*/ 224 h 796"/>
              <a:gd name="T12" fmla="*/ 334 w 696"/>
              <a:gd name="T13" fmla="*/ 101 h 796"/>
              <a:gd name="T14" fmla="*/ 368 w 696"/>
              <a:gd name="T15" fmla="*/ 101 h 796"/>
              <a:gd name="T16" fmla="*/ 368 w 696"/>
              <a:gd name="T17" fmla="*/ 67 h 796"/>
              <a:gd name="T18" fmla="*/ 334 w 696"/>
              <a:gd name="T19" fmla="*/ 67 h 796"/>
              <a:gd name="T20" fmla="*/ 334 w 696"/>
              <a:gd name="T21" fmla="*/ 101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6">
                <a:moveTo>
                  <a:pt x="572" y="224"/>
                </a:moveTo>
                <a:cubicBezTo>
                  <a:pt x="696" y="348"/>
                  <a:pt x="696" y="548"/>
                  <a:pt x="572" y="672"/>
                </a:cubicBezTo>
                <a:cubicBezTo>
                  <a:pt x="448" y="796"/>
                  <a:pt x="247" y="796"/>
                  <a:pt x="124" y="672"/>
                </a:cubicBezTo>
                <a:cubicBezTo>
                  <a:pt x="0" y="548"/>
                  <a:pt x="0" y="348"/>
                  <a:pt x="124" y="224"/>
                </a:cubicBezTo>
                <a:cubicBezTo>
                  <a:pt x="348" y="0"/>
                  <a:pt x="348" y="0"/>
                  <a:pt x="348" y="0"/>
                </a:cubicBezTo>
                <a:lnTo>
                  <a:pt x="572" y="224"/>
                </a:lnTo>
                <a:close/>
                <a:moveTo>
                  <a:pt x="334" y="101"/>
                </a:moveTo>
                <a:cubicBezTo>
                  <a:pt x="343" y="110"/>
                  <a:pt x="359" y="110"/>
                  <a:pt x="368" y="101"/>
                </a:cubicBezTo>
                <a:cubicBezTo>
                  <a:pt x="377" y="91"/>
                  <a:pt x="377" y="76"/>
                  <a:pt x="368" y="67"/>
                </a:cubicBezTo>
                <a:cubicBezTo>
                  <a:pt x="359" y="57"/>
                  <a:pt x="343" y="57"/>
                  <a:pt x="334" y="67"/>
                </a:cubicBezTo>
                <a:cubicBezTo>
                  <a:pt x="325" y="76"/>
                  <a:pt x="325" y="91"/>
                  <a:pt x="334" y="1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2800" dirty="0" smtClean="0">
              <a:solidFill>
                <a:prstClr val="black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2800" dirty="0" smtClean="0">
                <a:solidFill>
                  <a:prstClr val="black"/>
                </a:solidFill>
              </a:rPr>
              <a:t> </a:t>
            </a:r>
            <a:r>
              <a:rPr lang="en-US" altLang="zh-CN" sz="2800" dirty="0" smtClean="0">
                <a:solidFill>
                  <a:prstClr val="black"/>
                </a:solidFill>
              </a:rPr>
              <a:t>  </a:t>
            </a:r>
            <a:r>
              <a:rPr lang="bo-CN" altLang="zh-CN" sz="2800" dirty="0" smtClean="0">
                <a:solidFill>
                  <a:prstClr val="black"/>
                </a:solidFill>
              </a:rPr>
              <a:t>རྣམ་གཡེང་།</a:t>
            </a:r>
            <a:endParaRPr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18" name="Freeform 8"/>
          <p:cNvSpPr>
            <a:spLocks noEditPoints="1"/>
          </p:cNvSpPr>
          <p:nvPr/>
        </p:nvSpPr>
        <p:spPr bwMode="auto">
          <a:xfrm rot="21021955">
            <a:off x="7786918" y="2041537"/>
            <a:ext cx="1610038" cy="1420813"/>
          </a:xfrm>
          <a:custGeom>
            <a:avLst/>
            <a:gdLst>
              <a:gd name="T0" fmla="*/ 572 w 696"/>
              <a:gd name="T1" fmla="*/ 225 h 797"/>
              <a:gd name="T2" fmla="*/ 572 w 696"/>
              <a:gd name="T3" fmla="*/ 673 h 797"/>
              <a:gd name="T4" fmla="*/ 123 w 696"/>
              <a:gd name="T5" fmla="*/ 673 h 797"/>
              <a:gd name="T6" fmla="*/ 123 w 696"/>
              <a:gd name="T7" fmla="*/ 225 h 797"/>
              <a:gd name="T8" fmla="*/ 348 w 696"/>
              <a:gd name="T9" fmla="*/ 0 h 797"/>
              <a:gd name="T10" fmla="*/ 572 w 696"/>
              <a:gd name="T11" fmla="*/ 225 h 797"/>
              <a:gd name="T12" fmla="*/ 334 w 696"/>
              <a:gd name="T13" fmla="*/ 101 h 797"/>
              <a:gd name="T14" fmla="*/ 368 w 696"/>
              <a:gd name="T15" fmla="*/ 101 h 797"/>
              <a:gd name="T16" fmla="*/ 368 w 696"/>
              <a:gd name="T17" fmla="*/ 68 h 797"/>
              <a:gd name="T18" fmla="*/ 334 w 696"/>
              <a:gd name="T19" fmla="*/ 68 h 797"/>
              <a:gd name="T20" fmla="*/ 334 w 696"/>
              <a:gd name="T21" fmla="*/ 101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96" h="797">
                <a:moveTo>
                  <a:pt x="572" y="225"/>
                </a:moveTo>
                <a:cubicBezTo>
                  <a:pt x="696" y="348"/>
                  <a:pt x="696" y="549"/>
                  <a:pt x="572" y="673"/>
                </a:cubicBezTo>
                <a:cubicBezTo>
                  <a:pt x="448" y="797"/>
                  <a:pt x="247" y="797"/>
                  <a:pt x="123" y="673"/>
                </a:cubicBezTo>
                <a:cubicBezTo>
                  <a:pt x="0" y="549"/>
                  <a:pt x="0" y="348"/>
                  <a:pt x="123" y="225"/>
                </a:cubicBezTo>
                <a:cubicBezTo>
                  <a:pt x="348" y="0"/>
                  <a:pt x="348" y="0"/>
                  <a:pt x="348" y="0"/>
                </a:cubicBezTo>
                <a:lnTo>
                  <a:pt x="572" y="225"/>
                </a:lnTo>
                <a:close/>
                <a:moveTo>
                  <a:pt x="334" y="101"/>
                </a:moveTo>
                <a:cubicBezTo>
                  <a:pt x="343" y="111"/>
                  <a:pt x="358" y="111"/>
                  <a:pt x="368" y="101"/>
                </a:cubicBezTo>
                <a:cubicBezTo>
                  <a:pt x="377" y="92"/>
                  <a:pt x="377" y="77"/>
                  <a:pt x="368" y="68"/>
                </a:cubicBezTo>
                <a:cubicBezTo>
                  <a:pt x="359" y="58"/>
                  <a:pt x="343" y="58"/>
                  <a:pt x="334" y="68"/>
                </a:cubicBezTo>
                <a:cubicBezTo>
                  <a:pt x="325" y="77"/>
                  <a:pt x="325" y="92"/>
                  <a:pt x="334" y="1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2800" dirty="0" smtClean="0">
              <a:solidFill>
                <a:srgbClr val="C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o-CN" altLang="zh-CN" sz="2800" dirty="0" smtClean="0">
                <a:solidFill>
                  <a:srgbClr val="C00000"/>
                </a:solidFill>
              </a:rPr>
              <a:t> </a:t>
            </a:r>
            <a:r>
              <a:rPr lang="en-US" altLang="zh-CN" sz="2800" dirty="0" smtClean="0">
                <a:solidFill>
                  <a:srgbClr val="C00000"/>
                </a:solidFill>
              </a:rPr>
              <a:t>  </a:t>
            </a:r>
            <a:r>
              <a:rPr lang="bo-CN" altLang="zh-CN" sz="2800" b="1" dirty="0" smtClean="0">
                <a:solidFill>
                  <a:srgbClr val="C00000"/>
                </a:solidFill>
              </a:rPr>
              <a:t>ཡིད་བསྡུས་པ།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934966" y="620688"/>
            <a:ext cx="3263938" cy="864096"/>
          </a:xfrm>
          <a:prstGeom prst="ellipse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o-CN" altLang="zh-CN" sz="4400" dirty="0" smtClean="0"/>
              <a:t>      དྲི་མ་དྲུག</a:t>
            </a:r>
            <a:endParaRPr lang="zh-CN" altLang="en-US" sz="4400" dirty="0"/>
          </a:p>
        </p:txBody>
      </p:sp>
      <p:sp>
        <p:nvSpPr>
          <p:cNvPr id="21" name="任意多边形 20"/>
          <p:cNvSpPr/>
          <p:nvPr/>
        </p:nvSpPr>
        <p:spPr>
          <a:xfrm rot="5400000">
            <a:off x="-409880" y="3669390"/>
            <a:ext cx="3456384" cy="1535445"/>
          </a:xfrm>
          <a:custGeom>
            <a:avLst/>
            <a:gdLst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3810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62300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735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11550"/>
              <a:gd name="connsiteY0" fmla="*/ 0 h 733425"/>
              <a:gd name="connsiteX1" fmla="*/ 368300 w 3511550"/>
              <a:gd name="connsiteY1" fmla="*/ 387350 h 733425"/>
              <a:gd name="connsiteX2" fmla="*/ 15875 w 3511550"/>
              <a:gd name="connsiteY2" fmla="*/ 733425 h 733425"/>
              <a:gd name="connsiteX3" fmla="*/ 3168650 w 3511550"/>
              <a:gd name="connsiteY3" fmla="*/ 733425 h 733425"/>
              <a:gd name="connsiteX4" fmla="*/ 3511550 w 3511550"/>
              <a:gd name="connsiteY4" fmla="*/ 390525 h 733425"/>
              <a:gd name="connsiteX5" fmla="*/ 3159125 w 3511550"/>
              <a:gd name="connsiteY5" fmla="*/ 6350 h 733425"/>
              <a:gd name="connsiteX6" fmla="*/ 0 w 3511550"/>
              <a:gd name="connsiteY6" fmla="*/ 0 h 733425"/>
              <a:gd name="connsiteX0" fmla="*/ 0 w 3499644"/>
              <a:gd name="connsiteY0" fmla="*/ 0 h 733425"/>
              <a:gd name="connsiteX1" fmla="*/ 356394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3969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2457 w 3499644"/>
              <a:gd name="connsiteY5" fmla="*/ 1588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51982 w 3499644"/>
              <a:gd name="connsiteY5" fmla="*/ 1588 h 733425"/>
              <a:gd name="connsiteX6" fmla="*/ 0 w 3499644"/>
              <a:gd name="connsiteY6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9644" h="733425">
                <a:moveTo>
                  <a:pt x="0" y="0"/>
                </a:moveTo>
                <a:lnTo>
                  <a:pt x="370681" y="387350"/>
                </a:lnTo>
                <a:lnTo>
                  <a:pt x="3969" y="733425"/>
                </a:lnTo>
                <a:lnTo>
                  <a:pt x="3156744" y="733425"/>
                </a:lnTo>
                <a:lnTo>
                  <a:pt x="3499644" y="390525"/>
                </a:lnTo>
                <a:lnTo>
                  <a:pt x="3151982" y="15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 dirty="0">
              <a:solidFill>
                <a:prstClr val="white"/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 rot="5400000">
            <a:off x="5136790" y="4243400"/>
            <a:ext cx="3645024" cy="1584177"/>
          </a:xfrm>
          <a:custGeom>
            <a:avLst/>
            <a:gdLst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3810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62300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735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11550"/>
              <a:gd name="connsiteY0" fmla="*/ 0 h 733425"/>
              <a:gd name="connsiteX1" fmla="*/ 368300 w 3511550"/>
              <a:gd name="connsiteY1" fmla="*/ 387350 h 733425"/>
              <a:gd name="connsiteX2" fmla="*/ 15875 w 3511550"/>
              <a:gd name="connsiteY2" fmla="*/ 733425 h 733425"/>
              <a:gd name="connsiteX3" fmla="*/ 3168650 w 3511550"/>
              <a:gd name="connsiteY3" fmla="*/ 733425 h 733425"/>
              <a:gd name="connsiteX4" fmla="*/ 3511550 w 3511550"/>
              <a:gd name="connsiteY4" fmla="*/ 390525 h 733425"/>
              <a:gd name="connsiteX5" fmla="*/ 3159125 w 3511550"/>
              <a:gd name="connsiteY5" fmla="*/ 6350 h 733425"/>
              <a:gd name="connsiteX6" fmla="*/ 0 w 3511550"/>
              <a:gd name="connsiteY6" fmla="*/ 0 h 733425"/>
              <a:gd name="connsiteX0" fmla="*/ 0 w 3499644"/>
              <a:gd name="connsiteY0" fmla="*/ 0 h 733425"/>
              <a:gd name="connsiteX1" fmla="*/ 356394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3969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2457 w 3499644"/>
              <a:gd name="connsiteY5" fmla="*/ 1588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51982 w 3499644"/>
              <a:gd name="connsiteY5" fmla="*/ 1588 h 733425"/>
              <a:gd name="connsiteX6" fmla="*/ 0 w 3499644"/>
              <a:gd name="connsiteY6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9644" h="733425">
                <a:moveTo>
                  <a:pt x="0" y="0"/>
                </a:moveTo>
                <a:lnTo>
                  <a:pt x="370681" y="387350"/>
                </a:lnTo>
                <a:lnTo>
                  <a:pt x="3969" y="733425"/>
                </a:lnTo>
                <a:lnTo>
                  <a:pt x="3156744" y="733425"/>
                </a:lnTo>
                <a:lnTo>
                  <a:pt x="3499644" y="390525"/>
                </a:lnTo>
                <a:lnTo>
                  <a:pt x="3151982" y="15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 rot="5400000">
            <a:off x="3367167" y="4212823"/>
            <a:ext cx="3501007" cy="1501314"/>
          </a:xfrm>
          <a:custGeom>
            <a:avLst/>
            <a:gdLst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3810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62300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735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11550"/>
              <a:gd name="connsiteY0" fmla="*/ 0 h 733425"/>
              <a:gd name="connsiteX1" fmla="*/ 368300 w 3511550"/>
              <a:gd name="connsiteY1" fmla="*/ 387350 h 733425"/>
              <a:gd name="connsiteX2" fmla="*/ 15875 w 3511550"/>
              <a:gd name="connsiteY2" fmla="*/ 733425 h 733425"/>
              <a:gd name="connsiteX3" fmla="*/ 3168650 w 3511550"/>
              <a:gd name="connsiteY3" fmla="*/ 733425 h 733425"/>
              <a:gd name="connsiteX4" fmla="*/ 3511550 w 3511550"/>
              <a:gd name="connsiteY4" fmla="*/ 390525 h 733425"/>
              <a:gd name="connsiteX5" fmla="*/ 3159125 w 3511550"/>
              <a:gd name="connsiteY5" fmla="*/ 6350 h 733425"/>
              <a:gd name="connsiteX6" fmla="*/ 0 w 3511550"/>
              <a:gd name="connsiteY6" fmla="*/ 0 h 733425"/>
              <a:gd name="connsiteX0" fmla="*/ 0 w 3499644"/>
              <a:gd name="connsiteY0" fmla="*/ 0 h 733425"/>
              <a:gd name="connsiteX1" fmla="*/ 356394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3969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2457 w 3499644"/>
              <a:gd name="connsiteY5" fmla="*/ 1588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51982 w 3499644"/>
              <a:gd name="connsiteY5" fmla="*/ 1588 h 733425"/>
              <a:gd name="connsiteX6" fmla="*/ 0 w 3499644"/>
              <a:gd name="connsiteY6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9644" h="733425">
                <a:moveTo>
                  <a:pt x="0" y="0"/>
                </a:moveTo>
                <a:lnTo>
                  <a:pt x="370681" y="387350"/>
                </a:lnTo>
                <a:lnTo>
                  <a:pt x="3969" y="733425"/>
                </a:lnTo>
                <a:lnTo>
                  <a:pt x="3156744" y="733425"/>
                </a:lnTo>
                <a:lnTo>
                  <a:pt x="3499644" y="390525"/>
                </a:lnTo>
                <a:lnTo>
                  <a:pt x="3151982" y="15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4" name="任意多边形 23"/>
          <p:cNvSpPr/>
          <p:nvPr/>
        </p:nvSpPr>
        <p:spPr>
          <a:xfrm rot="5400000">
            <a:off x="7187208" y="4016947"/>
            <a:ext cx="3024337" cy="1560411"/>
          </a:xfrm>
          <a:custGeom>
            <a:avLst/>
            <a:gdLst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3810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62300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735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11550"/>
              <a:gd name="connsiteY0" fmla="*/ 0 h 733425"/>
              <a:gd name="connsiteX1" fmla="*/ 368300 w 3511550"/>
              <a:gd name="connsiteY1" fmla="*/ 387350 h 733425"/>
              <a:gd name="connsiteX2" fmla="*/ 15875 w 3511550"/>
              <a:gd name="connsiteY2" fmla="*/ 733425 h 733425"/>
              <a:gd name="connsiteX3" fmla="*/ 3168650 w 3511550"/>
              <a:gd name="connsiteY3" fmla="*/ 733425 h 733425"/>
              <a:gd name="connsiteX4" fmla="*/ 3511550 w 3511550"/>
              <a:gd name="connsiteY4" fmla="*/ 390525 h 733425"/>
              <a:gd name="connsiteX5" fmla="*/ 3159125 w 3511550"/>
              <a:gd name="connsiteY5" fmla="*/ 6350 h 733425"/>
              <a:gd name="connsiteX6" fmla="*/ 0 w 3511550"/>
              <a:gd name="connsiteY6" fmla="*/ 0 h 733425"/>
              <a:gd name="connsiteX0" fmla="*/ 0 w 3499644"/>
              <a:gd name="connsiteY0" fmla="*/ 0 h 733425"/>
              <a:gd name="connsiteX1" fmla="*/ 356394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3969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2457 w 3499644"/>
              <a:gd name="connsiteY5" fmla="*/ 1588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51982 w 3499644"/>
              <a:gd name="connsiteY5" fmla="*/ 1588 h 733425"/>
              <a:gd name="connsiteX6" fmla="*/ 0 w 3499644"/>
              <a:gd name="connsiteY6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9644" h="733425">
                <a:moveTo>
                  <a:pt x="0" y="0"/>
                </a:moveTo>
                <a:lnTo>
                  <a:pt x="370681" y="387350"/>
                </a:lnTo>
                <a:lnTo>
                  <a:pt x="3969" y="733425"/>
                </a:lnTo>
                <a:lnTo>
                  <a:pt x="3156744" y="733425"/>
                </a:lnTo>
                <a:lnTo>
                  <a:pt x="3499644" y="390525"/>
                </a:lnTo>
                <a:lnTo>
                  <a:pt x="3151982" y="15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5" name="任意多边形 24"/>
          <p:cNvSpPr/>
          <p:nvPr/>
        </p:nvSpPr>
        <p:spPr>
          <a:xfrm rot="5400000">
            <a:off x="8795506" y="4085692"/>
            <a:ext cx="3816424" cy="1728192"/>
          </a:xfrm>
          <a:custGeom>
            <a:avLst/>
            <a:gdLst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3810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62300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735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11550"/>
              <a:gd name="connsiteY0" fmla="*/ 0 h 733425"/>
              <a:gd name="connsiteX1" fmla="*/ 368300 w 3511550"/>
              <a:gd name="connsiteY1" fmla="*/ 387350 h 733425"/>
              <a:gd name="connsiteX2" fmla="*/ 15875 w 3511550"/>
              <a:gd name="connsiteY2" fmla="*/ 733425 h 733425"/>
              <a:gd name="connsiteX3" fmla="*/ 3168650 w 3511550"/>
              <a:gd name="connsiteY3" fmla="*/ 733425 h 733425"/>
              <a:gd name="connsiteX4" fmla="*/ 3511550 w 3511550"/>
              <a:gd name="connsiteY4" fmla="*/ 390525 h 733425"/>
              <a:gd name="connsiteX5" fmla="*/ 3159125 w 3511550"/>
              <a:gd name="connsiteY5" fmla="*/ 6350 h 733425"/>
              <a:gd name="connsiteX6" fmla="*/ 0 w 3511550"/>
              <a:gd name="connsiteY6" fmla="*/ 0 h 733425"/>
              <a:gd name="connsiteX0" fmla="*/ 0 w 3499644"/>
              <a:gd name="connsiteY0" fmla="*/ 0 h 733425"/>
              <a:gd name="connsiteX1" fmla="*/ 356394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3969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2457 w 3499644"/>
              <a:gd name="connsiteY5" fmla="*/ 1588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51982 w 3499644"/>
              <a:gd name="connsiteY5" fmla="*/ 1588 h 733425"/>
              <a:gd name="connsiteX6" fmla="*/ 0 w 3499644"/>
              <a:gd name="connsiteY6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9644" h="733425">
                <a:moveTo>
                  <a:pt x="0" y="0"/>
                </a:moveTo>
                <a:lnTo>
                  <a:pt x="370681" y="387350"/>
                </a:lnTo>
                <a:lnTo>
                  <a:pt x="3969" y="733425"/>
                </a:lnTo>
                <a:lnTo>
                  <a:pt x="3156744" y="733425"/>
                </a:lnTo>
                <a:lnTo>
                  <a:pt x="3499644" y="390525"/>
                </a:lnTo>
                <a:lnTo>
                  <a:pt x="3151982" y="15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6" name="任意多边形 25"/>
          <p:cNvSpPr/>
          <p:nvPr/>
        </p:nvSpPr>
        <p:spPr>
          <a:xfrm rot="5400000">
            <a:off x="1618470" y="3945295"/>
            <a:ext cx="3240360" cy="1487689"/>
          </a:xfrm>
          <a:custGeom>
            <a:avLst/>
            <a:gdLst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3810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62300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100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24250"/>
              <a:gd name="connsiteY0" fmla="*/ 0 h 733425"/>
              <a:gd name="connsiteX1" fmla="*/ 381000 w 3524250"/>
              <a:gd name="connsiteY1" fmla="*/ 387350 h 733425"/>
              <a:gd name="connsiteX2" fmla="*/ 28575 w 3524250"/>
              <a:gd name="connsiteY2" fmla="*/ 733425 h 733425"/>
              <a:gd name="connsiteX3" fmla="*/ 3181350 w 3524250"/>
              <a:gd name="connsiteY3" fmla="*/ 733425 h 733425"/>
              <a:gd name="connsiteX4" fmla="*/ 3524250 w 3524250"/>
              <a:gd name="connsiteY4" fmla="*/ 390525 h 733425"/>
              <a:gd name="connsiteX5" fmla="*/ 3171825 w 3524250"/>
              <a:gd name="connsiteY5" fmla="*/ 6350 h 733425"/>
              <a:gd name="connsiteX6" fmla="*/ 0 w 3524250"/>
              <a:gd name="connsiteY6" fmla="*/ 0 h 733425"/>
              <a:gd name="connsiteX0" fmla="*/ 0 w 3511550"/>
              <a:gd name="connsiteY0" fmla="*/ 0 h 733425"/>
              <a:gd name="connsiteX1" fmla="*/ 368300 w 3511550"/>
              <a:gd name="connsiteY1" fmla="*/ 387350 h 733425"/>
              <a:gd name="connsiteX2" fmla="*/ 15875 w 3511550"/>
              <a:gd name="connsiteY2" fmla="*/ 733425 h 733425"/>
              <a:gd name="connsiteX3" fmla="*/ 3168650 w 3511550"/>
              <a:gd name="connsiteY3" fmla="*/ 733425 h 733425"/>
              <a:gd name="connsiteX4" fmla="*/ 3511550 w 3511550"/>
              <a:gd name="connsiteY4" fmla="*/ 390525 h 733425"/>
              <a:gd name="connsiteX5" fmla="*/ 3159125 w 3511550"/>
              <a:gd name="connsiteY5" fmla="*/ 6350 h 733425"/>
              <a:gd name="connsiteX6" fmla="*/ 0 w 3511550"/>
              <a:gd name="connsiteY6" fmla="*/ 0 h 733425"/>
              <a:gd name="connsiteX0" fmla="*/ 0 w 3499644"/>
              <a:gd name="connsiteY0" fmla="*/ 0 h 733425"/>
              <a:gd name="connsiteX1" fmla="*/ 356394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6350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7219 w 3499644"/>
              <a:gd name="connsiteY5" fmla="*/ 3969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42457 w 3499644"/>
              <a:gd name="connsiteY5" fmla="*/ 1588 h 733425"/>
              <a:gd name="connsiteX6" fmla="*/ 0 w 3499644"/>
              <a:gd name="connsiteY6" fmla="*/ 0 h 733425"/>
              <a:gd name="connsiteX0" fmla="*/ 0 w 3499644"/>
              <a:gd name="connsiteY0" fmla="*/ 0 h 733425"/>
              <a:gd name="connsiteX1" fmla="*/ 370681 w 3499644"/>
              <a:gd name="connsiteY1" fmla="*/ 387350 h 733425"/>
              <a:gd name="connsiteX2" fmla="*/ 3969 w 3499644"/>
              <a:gd name="connsiteY2" fmla="*/ 733425 h 733425"/>
              <a:gd name="connsiteX3" fmla="*/ 3156744 w 3499644"/>
              <a:gd name="connsiteY3" fmla="*/ 733425 h 733425"/>
              <a:gd name="connsiteX4" fmla="*/ 3499644 w 3499644"/>
              <a:gd name="connsiteY4" fmla="*/ 390525 h 733425"/>
              <a:gd name="connsiteX5" fmla="*/ 3151982 w 3499644"/>
              <a:gd name="connsiteY5" fmla="*/ 1588 h 733425"/>
              <a:gd name="connsiteX6" fmla="*/ 0 w 3499644"/>
              <a:gd name="connsiteY6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9644" h="733425">
                <a:moveTo>
                  <a:pt x="0" y="0"/>
                </a:moveTo>
                <a:lnTo>
                  <a:pt x="370681" y="387350"/>
                </a:lnTo>
                <a:lnTo>
                  <a:pt x="3969" y="733425"/>
                </a:lnTo>
                <a:lnTo>
                  <a:pt x="3156744" y="733425"/>
                </a:lnTo>
                <a:lnTo>
                  <a:pt x="3499644" y="390525"/>
                </a:lnTo>
                <a:lnTo>
                  <a:pt x="3151982" y="15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3311" y="3356992"/>
            <a:ext cx="14394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800" b="1" dirty="0" smtClean="0"/>
              <a:t>དགེ་རྒན་ལས་</a:t>
            </a:r>
          </a:p>
          <a:p>
            <a:r>
              <a:rPr lang="bo-CN" altLang="zh-CN" sz="2800" b="1" dirty="0" smtClean="0"/>
              <a:t>རིགས་ང་མཐོ། ཤེས་བྱ་་ང་མཁས་སྙམ་པའི་</a:t>
            </a:r>
          </a:p>
          <a:p>
            <a:r>
              <a:rPr lang="bo-CN" altLang="zh-CN" sz="2800" b="1" dirty="0" smtClean="0"/>
              <a:t>སེམས་བྱུང་།</a:t>
            </a:r>
            <a:endParaRPr lang="zh-CN" alt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638822" y="3501008"/>
            <a:ext cx="12476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800" b="1" dirty="0" smtClean="0"/>
              <a:t>དགེ་རྒན་གྱི་</a:t>
            </a:r>
          </a:p>
          <a:p>
            <a:r>
              <a:rPr lang="bo-CN" altLang="zh-CN" sz="2800" b="1" dirty="0" smtClean="0"/>
              <a:t>སྐྱོན་ཁོ་ནར་</a:t>
            </a:r>
          </a:p>
          <a:p>
            <a:r>
              <a:rPr lang="bo-CN" altLang="zh-CN" sz="2800" b="1" dirty="0" smtClean="0"/>
              <a:t>བརྟག་པའི་</a:t>
            </a:r>
          </a:p>
          <a:p>
            <a:r>
              <a:rPr lang="bo-CN" altLang="zh-CN" sz="2800" b="1" dirty="0" smtClean="0"/>
              <a:t>དོན་ཏེ་མ་</a:t>
            </a:r>
          </a:p>
          <a:p>
            <a:r>
              <a:rPr lang="bo-CN" altLang="zh-CN" sz="2800" b="1" dirty="0" smtClean="0"/>
              <a:t>དགའ་བའི་</a:t>
            </a:r>
          </a:p>
          <a:p>
            <a:r>
              <a:rPr lang="bo-CN" altLang="zh-CN" sz="2800" b="1" dirty="0" smtClean="0"/>
              <a:t>དོན།</a:t>
            </a:r>
            <a:endParaRPr lang="zh-CN" altLang="en-US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511030" y="3573016"/>
            <a:ext cx="119776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2800" b="1" dirty="0" smtClean="0"/>
              <a:t>ཤེས་བྱ་གལ་</a:t>
            </a:r>
          </a:p>
          <a:p>
            <a:r>
              <a:rPr lang="bo-CN" altLang="zh-CN" sz="2800" b="1" dirty="0" smtClean="0"/>
              <a:t>ཆུང་ཞིང་</a:t>
            </a:r>
          </a:p>
          <a:p>
            <a:r>
              <a:rPr lang="bo-CN" altLang="zh-CN" sz="2800" b="1" dirty="0" smtClean="0"/>
              <a:t>སྦྱངས་དོན་</a:t>
            </a:r>
          </a:p>
          <a:p>
            <a:r>
              <a:rPr lang="bo-CN" altLang="zh-CN" sz="2800" b="1" dirty="0" smtClean="0"/>
              <a:t>མེད་པར་</a:t>
            </a:r>
          </a:p>
          <a:p>
            <a:r>
              <a:rPr lang="bo-CN" altLang="zh-CN" sz="2800" b="1" dirty="0" smtClean="0"/>
              <a:t>བསམས་ནས་</a:t>
            </a:r>
          </a:p>
          <a:p>
            <a:r>
              <a:rPr lang="bo-CN" altLang="zh-CN" sz="2800" b="1" dirty="0" smtClean="0"/>
              <a:t>དོ་སྣང་མི་</a:t>
            </a:r>
          </a:p>
          <a:p>
            <a:r>
              <a:rPr lang="bo-CN" altLang="zh-CN" sz="2800" b="1" dirty="0" smtClean="0"/>
              <a:t>བྱེད་པ།</a:t>
            </a:r>
            <a:endParaRPr lang="zh-CN" alt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167214" y="3573016"/>
            <a:ext cx="158408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2800" b="1" dirty="0" smtClean="0"/>
              <a:t>མིག་གཟུགས་སྣང་</a:t>
            </a:r>
          </a:p>
          <a:p>
            <a:r>
              <a:rPr lang="bo-CN" altLang="zh-CN" sz="2800" b="1" dirty="0" smtClean="0"/>
              <a:t>ལ་ཡེངས་པ་དང་། </a:t>
            </a:r>
          </a:p>
          <a:p>
            <a:r>
              <a:rPr lang="bo-CN" altLang="zh-CN" sz="2800" b="1" dirty="0" smtClean="0"/>
              <a:t>རྣ་སྒྲ་ལ་ཡེངས་</a:t>
            </a:r>
          </a:p>
          <a:p>
            <a:r>
              <a:rPr lang="bo-CN" altLang="zh-CN" sz="2800" b="1" dirty="0" smtClean="0"/>
              <a:t>པ་ན་སེམས་ཀྱང་</a:t>
            </a:r>
          </a:p>
          <a:p>
            <a:r>
              <a:rPr lang="bo-CN" altLang="zh-CN" sz="2800" b="1" dirty="0" smtClean="0"/>
              <a:t>དེའི་རྗེས་སུ་</a:t>
            </a:r>
          </a:p>
          <a:p>
            <a:r>
              <a:rPr lang="bo-CN" altLang="zh-CN" sz="2800" b="1" dirty="0" smtClean="0"/>
              <a:t>ཡེངས་ནས་</a:t>
            </a:r>
          </a:p>
          <a:p>
            <a:r>
              <a:rPr lang="bo-CN" altLang="zh-CN" sz="2800" b="1" dirty="0" smtClean="0"/>
              <a:t>འགྲོ་བ་ལ་ཟེར</a:t>
            </a:r>
            <a:r>
              <a:rPr lang="bo-CN" altLang="zh-CN" sz="2800" dirty="0" smtClean="0"/>
              <a:t>།</a:t>
            </a:r>
            <a:endParaRPr lang="zh-CN" alt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7919172" y="3717032"/>
            <a:ext cx="154401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2800" b="1" dirty="0" smtClean="0"/>
              <a:t>  སློབ་ཁྲིད་ལ་</a:t>
            </a:r>
          </a:p>
          <a:p>
            <a:r>
              <a:rPr lang="bo-CN" altLang="zh-CN" sz="2800" b="1" dirty="0" smtClean="0"/>
              <a:t>ཉན་པའི་དུས་</a:t>
            </a:r>
          </a:p>
          <a:p>
            <a:r>
              <a:rPr lang="bo-CN" altLang="zh-CN" sz="2800" b="1" dirty="0" smtClean="0"/>
              <a:t>སུ་གཉིད་དང་། </a:t>
            </a:r>
          </a:p>
          <a:p>
            <a:r>
              <a:rPr lang="bo-CN" altLang="zh-CN" sz="2800" b="1" dirty="0" smtClean="0"/>
              <a:t>རྨུགས་པའི་དབང་</a:t>
            </a:r>
          </a:p>
          <a:p>
            <a:r>
              <a:rPr lang="bo-CN" altLang="zh-CN" sz="2800" b="1" dirty="0" smtClean="0"/>
              <a:t>དུ་ཟེར། </a:t>
            </a:r>
            <a:endParaRPr lang="zh-CN" altLang="en-US" sz="2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983638" y="3429000"/>
            <a:ext cx="163057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2800" b="1" dirty="0" smtClean="0"/>
              <a:t>སློབ་ཁྲིད་ལ་ཉན་</a:t>
            </a:r>
          </a:p>
          <a:p>
            <a:r>
              <a:rPr lang="bo-CN" altLang="zh-CN" sz="2800" b="1" dirty="0" smtClean="0"/>
              <a:t>པའི་ཚེ་ན་སློབ་</a:t>
            </a:r>
          </a:p>
          <a:p>
            <a:r>
              <a:rPr lang="bo-CN" altLang="zh-CN" sz="2800" b="1" dirty="0" smtClean="0"/>
              <a:t>ཐུན་རིང་བའམ། </a:t>
            </a:r>
          </a:p>
          <a:p>
            <a:r>
              <a:rPr lang="bo-CN" altLang="zh-CN" sz="2800" b="1" dirty="0" smtClean="0"/>
              <a:t>དོན་མ་གོ་བས་</a:t>
            </a:r>
          </a:p>
          <a:p>
            <a:r>
              <a:rPr lang="bo-CN" altLang="zh-CN" sz="2800" b="1" dirty="0" smtClean="0"/>
              <a:t>ཡིད་ལ་སྐྱོ་བ་སྐྱེས་</a:t>
            </a:r>
          </a:p>
          <a:p>
            <a:r>
              <a:rPr lang="bo-CN" altLang="zh-CN" sz="2800" b="1" dirty="0" smtClean="0"/>
              <a:t>ཏེ་ཉན་འདོད་མེད་</a:t>
            </a:r>
          </a:p>
          <a:p>
            <a:r>
              <a:rPr lang="bo-CN" altLang="zh-CN" sz="2800" b="1" dirty="0" smtClean="0"/>
              <a:t>པ་ལ་ཟེར།</a:t>
            </a:r>
            <a:endParaRPr lang="zh-CN" altLang="en-US" sz="2800" b="1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1846734" y="1700808"/>
            <a:ext cx="7272807" cy="2880320"/>
          </a:xfrm>
          <a:custGeom>
            <a:avLst/>
            <a:gdLst>
              <a:gd name="T0" fmla="*/ 537 w 1074"/>
              <a:gd name="T1" fmla="*/ 0 h 1074"/>
              <a:gd name="T2" fmla="*/ 218 w 1074"/>
              <a:gd name="T3" fmla="*/ 106 h 1074"/>
              <a:gd name="T4" fmla="*/ 45 w 1074"/>
              <a:gd name="T5" fmla="*/ 16 h 1074"/>
              <a:gd name="T6" fmla="*/ 142 w 1074"/>
              <a:gd name="T7" fmla="*/ 174 h 1074"/>
              <a:gd name="T8" fmla="*/ 0 w 1074"/>
              <a:gd name="T9" fmla="*/ 537 h 1074"/>
              <a:gd name="T10" fmla="*/ 537 w 1074"/>
              <a:gd name="T11" fmla="*/ 1074 h 1074"/>
              <a:gd name="T12" fmla="*/ 1074 w 1074"/>
              <a:gd name="T13" fmla="*/ 537 h 1074"/>
              <a:gd name="T14" fmla="*/ 537 w 1074"/>
              <a:gd name="T15" fmla="*/ 0 h 1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74" h="1074">
                <a:moveTo>
                  <a:pt x="537" y="0"/>
                </a:moveTo>
                <a:cubicBezTo>
                  <a:pt x="417" y="0"/>
                  <a:pt x="307" y="39"/>
                  <a:pt x="218" y="106"/>
                </a:cubicBezTo>
                <a:cubicBezTo>
                  <a:pt x="45" y="16"/>
                  <a:pt x="45" y="16"/>
                  <a:pt x="45" y="16"/>
                </a:cubicBezTo>
                <a:cubicBezTo>
                  <a:pt x="142" y="174"/>
                  <a:pt x="142" y="174"/>
                  <a:pt x="142" y="174"/>
                </a:cubicBezTo>
                <a:cubicBezTo>
                  <a:pt x="54" y="269"/>
                  <a:pt x="0" y="397"/>
                  <a:pt x="0" y="537"/>
                </a:cubicBezTo>
                <a:cubicBezTo>
                  <a:pt x="0" y="834"/>
                  <a:pt x="240" y="1074"/>
                  <a:pt x="537" y="1074"/>
                </a:cubicBezTo>
                <a:cubicBezTo>
                  <a:pt x="834" y="1074"/>
                  <a:pt x="1074" y="834"/>
                  <a:pt x="1074" y="537"/>
                </a:cubicBezTo>
                <a:cubicBezTo>
                  <a:pt x="1074" y="241"/>
                  <a:pt x="834" y="0"/>
                  <a:pt x="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bo-CN" altLang="zh-CN" sz="2800" dirty="0" smtClean="0">
              <a:latin typeface="Calibri" pitchFamily="34" charset="0"/>
              <a:ea typeface="宋体" pitchFamily="2" charset="-122"/>
              <a:cs typeface="Microsoft Himalaya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bo-CN" altLang="zh-CN" sz="2800" dirty="0" smtClean="0">
              <a:latin typeface="Calibri" pitchFamily="34" charset="0"/>
              <a:ea typeface="宋体" pitchFamily="2" charset="-122"/>
              <a:cs typeface="Microsoft Himalaya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3600" dirty="0" smtClean="0">
                <a:latin typeface="Calibri" pitchFamily="34" charset="0"/>
                <a:ea typeface="宋体" pitchFamily="2" charset="-122"/>
                <a:cs typeface="Microsoft Himalaya" pitchFamily="2" charset="0"/>
              </a:rPr>
              <a:t>        </a:t>
            </a:r>
            <a:r>
              <a:rPr lang="bo-CN" altLang="zh-CN" sz="3600" b="1" dirty="0" smtClean="0">
                <a:latin typeface="Calibri" pitchFamily="34" charset="0"/>
                <a:ea typeface="宋体" pitchFamily="2" charset="-122"/>
                <a:cs typeface="Microsoft Himalaya" pitchFamily="2" charset="0"/>
              </a:rPr>
              <a:t>སློབ་གྲོགས་རྣམ་པ། ཁྱེད་ཅག་ལ་དྲི་མ་དྲུག་གི་སྐྱོན་དེ་དག་ལྡན་ནམ་མི་ལྡན། གལ་ཏེ་ལྡན་ན་དེ་དག་ཇི་ལྟར་སྤོང་རྒྱུའི་ཐད་བསམ་ཚུལ་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o-CN" altLang="zh-CN" sz="3600" b="1" dirty="0" smtClean="0">
                <a:latin typeface="Calibri" pitchFamily="34" charset="0"/>
                <a:ea typeface="宋体" pitchFamily="2" charset="-122"/>
                <a:cs typeface="Microsoft Himalaya" pitchFamily="2" charset="0"/>
              </a:rPr>
              <a:t>                                 རགས་ཙམ་ཤོད། </a:t>
            </a:r>
            <a:endParaRPr lang="bo-CN" altLang="zh-CN" sz="3600" b="1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bo-CN" altLang="zh-CN" sz="2000" dirty="0" smtClean="0"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959302" y="4653136"/>
            <a:ext cx="1364889" cy="432048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800" dirty="0">
              <a:solidFill>
                <a:prstClr val="white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7391350" y="5157192"/>
            <a:ext cx="1148865" cy="432048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800" dirty="0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8111430" y="5733256"/>
            <a:ext cx="644809" cy="432048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800" dirty="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2598" y="548680"/>
            <a:ext cx="3096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o-CN" altLang="zh-CN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ཤེས་སོང་ངམ།</a:t>
            </a:r>
            <a:endParaRPr lang="zh-CN" alt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A000120150318A05KPBG</Template>
  <TotalTime>1028</TotalTime>
  <Words>1599</Words>
  <Application>Microsoft Office PowerPoint</Application>
  <PresentationFormat>自定义</PresentationFormat>
  <Paragraphs>169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lenovo</cp:lastModifiedBy>
  <cp:revision>122</cp:revision>
  <dcterms:created xsi:type="dcterms:W3CDTF">2018-10-23T06:13:39Z</dcterms:created>
  <dcterms:modified xsi:type="dcterms:W3CDTF">2018-12-18T07:56:33Z</dcterms:modified>
</cp:coreProperties>
</file>