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70" r:id="rId4"/>
    <p:sldId id="271" r:id="rId5"/>
    <p:sldId id="272" r:id="rId6"/>
    <p:sldId id="273" r:id="rId7"/>
    <p:sldId id="274" r:id="rId8"/>
    <p:sldId id="265" r:id="rId9"/>
    <p:sldId id="261" r:id="rId10"/>
    <p:sldId id="275" r:id="rId11"/>
  </p:sldIdLst>
  <p:sldSz cx="9144000" cy="6858000" type="screen4x3"/>
  <p:notesSz cx="6858000" cy="9144000"/>
  <p:custShowLst>
    <p:custShow name="自定义放映 1" id="0">
      <p:sldLst>
        <p:sld r:id="rId10"/>
      </p:sldLst>
    </p:custShow>
  </p:custShow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-24"/>
            <a:ext cx="4286280" cy="178510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lang="bo-CN" altLang="zh-CN" sz="2800" dirty="0" smtClean="0">
              <a:solidFill>
                <a:srgbClr val="FF0000"/>
              </a:solidFill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pPr algn="ctr"/>
            <a:r>
              <a:rPr lang="bo-CN" altLang="zh-CN" sz="54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</a:t>
            </a:r>
            <a:r>
              <a:rPr lang="bo-CN" altLang="zh-CN" sz="54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སྔོོན་འཇུག་སྦྱོར་ཚུལ།</a:t>
            </a:r>
          </a:p>
          <a:p>
            <a:pPr algn="ctr"/>
            <a:endParaRPr lang="zh-CN" altLang="en-US" sz="2400" dirty="0">
              <a:solidFill>
                <a:srgbClr val="FF0000"/>
              </a:solidFill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06" y="1714488"/>
            <a:ext cx="857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o-CN" altLang="zh-CN" dirty="0" smtClean="0"/>
          </a:p>
          <a:p>
            <a:r>
              <a:rPr lang="bo-CN" altLang="zh-CN" sz="4800" dirty="0" smtClean="0">
                <a:solidFill>
                  <a:srgbClr val="0070C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༡.གོོོང་དུ་སྦྱངས་ཟིིིན་པའིིི་ཡང་་འཇུག་གཉིིིས་ལ་བསྐྱར་སྦྱོོོང།</a:t>
            </a:r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357222" y="3143248"/>
            <a:ext cx="5786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o-CN" altLang="zh-CN" dirty="0" smtClean="0"/>
          </a:p>
          <a:p>
            <a:pPr marL="800100" lvl="1" indent="-342900">
              <a:buAutoNum type="arabicPeriod"/>
            </a:pPr>
            <a:r>
              <a:rPr lang="bo-CN" altLang="zh-CN" sz="4800" dirty="0" smtClean="0">
                <a:solidFill>
                  <a:srgbClr val="00B05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ཡང་འཇུག་ལ་ཡིིི་གེེེ་ག་ཚོོོད་ཡོོོད།</a:t>
            </a:r>
          </a:p>
          <a:p>
            <a:pPr marL="342900" indent="-342900">
              <a:buAutoNum type="arabicPeriod"/>
            </a:pP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4429132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o-CN" altLang="zh-CN" dirty="0" smtClean="0"/>
          </a:p>
          <a:p>
            <a:r>
              <a:rPr lang="bo-CN" altLang="zh-CN" sz="44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གཉིིིས་ཡོོོད་དེེེ་   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ད་ ས་</a:t>
            </a:r>
            <a:r>
              <a:rPr lang="bo-CN" altLang="zh-CN" sz="44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གཉིིས་སོོོ།</a:t>
            </a:r>
          </a:p>
          <a:p>
            <a:endParaRPr lang="bo-CN" altLang="zh-CN" dirty="0" smtClean="0"/>
          </a:p>
        </p:txBody>
      </p:sp>
      <p:sp>
        <p:nvSpPr>
          <p:cNvPr id="9" name="右箭头 8"/>
          <p:cNvSpPr/>
          <p:nvPr/>
        </p:nvSpPr>
        <p:spPr>
          <a:xfrm>
            <a:off x="2285984" y="5000636"/>
            <a:ext cx="4286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268" name="Picture 4" descr="http://img.taopic.com/uploads/allimg/120425/107839-120425112A5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9144000" cy="1143008"/>
          </a:xfrm>
          <a:prstGeom prst="rect">
            <a:avLst/>
          </a:prstGeom>
          <a:noFill/>
        </p:spPr>
      </p:pic>
      <p:pic>
        <p:nvPicPr>
          <p:cNvPr id="1026" name="Picture 2" descr="D:\资源库\资源图片\རྩིས་རིག་འདྲ་པར།\数学图片\t015f03099f6afd598c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928934"/>
            <a:ext cx="3571900" cy="1357322"/>
          </a:xfrm>
          <a:prstGeom prst="rect">
            <a:avLst/>
          </a:prstGeom>
          <a:noFill/>
        </p:spPr>
      </p:pic>
      <p:pic>
        <p:nvPicPr>
          <p:cNvPr id="10" name="Picture 2" descr="D:\资源库\资源图片\རྩིས་རིག་འདྲ་པར།\数学图片\t017359b26257b6335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0"/>
            <a:ext cx="1428727" cy="15716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1045078086138588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0"/>
            <a:ext cx="9144000" cy="68519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矩形 5"/>
          <p:cNvSpPr/>
          <p:nvPr/>
        </p:nvSpPr>
        <p:spPr>
          <a:xfrm>
            <a:off x="142844" y="928670"/>
            <a:ext cx="832952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o-CN" altLang="zh-CN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སློབ་མ་ཚོས་གུས་</a:t>
            </a:r>
            <a:r>
              <a:rPr lang="bo-CN" altLang="zh-CN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པའི་སློབ་ཚན་ཉན་པར་ཐུགས་རྗེ་</a:t>
            </a:r>
          </a:p>
          <a:p>
            <a:pPr algn="ctr"/>
            <a:r>
              <a:rPr lang="bo-CN" altLang="zh-CN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ཆེའོ།</a:t>
            </a:r>
            <a:endParaRPr lang="zh-CN" altLang="en-U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3071810"/>
            <a:ext cx="735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o-CN" altLang="zh-CN" sz="6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 </a:t>
            </a:r>
            <a:r>
              <a:rPr lang="bo-CN" altLang="zh-CN" sz="6000" dirty="0" smtClean="0">
                <a:latin typeface="Monlam Uni PayTsik" pitchFamily="2" charset="2"/>
                <a:ea typeface="Monlam Uni PayTsik" pitchFamily="2" charset="2"/>
                <a:cs typeface="Monlam Uni PayTsik" pitchFamily="2" charset="2"/>
              </a:rPr>
              <a:t>བྱང་རྩེེ་སློོོབ་ཆུང་ལོོ་རིིམ་དང་པོོའིིི་</a:t>
            </a:r>
          </a:p>
          <a:p>
            <a:pPr algn="r"/>
            <a:r>
              <a:rPr lang="bo-CN" altLang="zh-CN" sz="6000" dirty="0" smtClean="0">
                <a:latin typeface="Monlam Uni PayTsik" pitchFamily="2" charset="2"/>
                <a:ea typeface="Monlam Uni PayTsik" pitchFamily="2" charset="2"/>
                <a:cs typeface="Monlam Uni PayTsik" pitchFamily="2" charset="2"/>
              </a:rPr>
              <a:t>བོོོད་ཡིིིག་སློོོབ་འཁྲིིིད་པ་    </a:t>
            </a:r>
          </a:p>
          <a:p>
            <a:pPr algn="r"/>
            <a:r>
              <a:rPr lang="bo-CN" altLang="zh-CN" sz="6000" dirty="0" smtClean="0">
                <a:latin typeface="Monlam Uni PayTsik" pitchFamily="2" charset="2"/>
                <a:ea typeface="Monlam Uni PayTsik" pitchFamily="2" charset="2"/>
                <a:cs typeface="Monlam Uni PayTsik" pitchFamily="2" charset="2"/>
              </a:rPr>
              <a:t>བཀྲ་ཤིིིས་ཟླ་བ་</a:t>
            </a:r>
          </a:p>
          <a:p>
            <a:pPr algn="r"/>
            <a:r>
              <a:rPr lang="bo-CN" altLang="zh-CN" sz="6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                 ༢༠༡༦.༡༡.༢༣</a:t>
            </a:r>
            <a:endParaRPr lang="zh-CN" altLang="en-US" sz="6000" dirty="0">
              <a:latin typeface="Monlam Uni TikTong" pitchFamily="2" charset="2"/>
              <a:cs typeface="Monlam Uni TikTong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97739"/>
            <a:ext cx="52864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solidFill>
                  <a:srgbClr val="00B05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2.གང་འདྲ་ཞིིིག་ལ་ཡང་འཇུག་ཟེེེར།</a:t>
            </a:r>
          </a:p>
          <a:p>
            <a:endParaRPr lang="zh-CN" altLang="en-US" sz="2800" dirty="0">
              <a:solidFill>
                <a:srgbClr val="00B050"/>
              </a:solidFill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714488"/>
            <a:ext cx="56436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o-CN" altLang="zh-CN" sz="1600" dirty="0" smtClean="0"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  <a:p>
            <a:r>
              <a:rPr lang="bo-CN" altLang="zh-CN" sz="3600" dirty="0" smtClean="0">
                <a:solidFill>
                  <a:schemeClr val="accent2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3. </a:t>
            </a:r>
            <a:r>
              <a:rPr lang="bo-CN" altLang="zh-CN" sz="4000" dirty="0" smtClean="0">
                <a:solidFill>
                  <a:schemeClr val="accent2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གཤམ་གྱིིི་རིིི་མོོོའིིི་མིིིང་རྣམས་ཤོོོད་ཤེེེས།</a:t>
            </a:r>
          </a:p>
          <a:p>
            <a:endParaRPr lang="zh-CN" altLang="en-US" sz="1050" dirty="0">
              <a:solidFill>
                <a:schemeClr val="tx2"/>
              </a:solidFill>
              <a:latin typeface="Monlam Uni TikTong" pitchFamily="2" charset="2"/>
              <a:cs typeface="Monlam Uni TikTong" pitchFamily="2" charset="2"/>
            </a:endParaRPr>
          </a:p>
        </p:txBody>
      </p:sp>
      <p:pic>
        <p:nvPicPr>
          <p:cNvPr id="10" name="Picture 2" descr="D:\资源库\资源图片\རྩིས་རིག་འདྲ་པར།\数学图片\t017359b26257b633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3" y="0"/>
            <a:ext cx="1428727" cy="1571612"/>
          </a:xfrm>
          <a:prstGeom prst="rect">
            <a:avLst/>
          </a:prstGeom>
          <a:noFill/>
        </p:spPr>
      </p:pic>
      <p:pic>
        <p:nvPicPr>
          <p:cNvPr id="11" name="Picture 4" descr="http://p1.so.qhmsg.com/bdr/_240_/t0151bdd55203def13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000372"/>
            <a:ext cx="3857652" cy="17859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42844" y="4857452"/>
            <a:ext cx="44291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o-CN" altLang="zh-CN" sz="1600" dirty="0" smtClean="0"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  <a:p>
            <a:pPr algn="ctr">
              <a:buFont typeface="Monlam Uni TikTong"/>
              <a:buChar char=" "/>
            </a:pPr>
            <a:r>
              <a:rPr lang="bo-CN" altLang="zh-CN" sz="54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ཆུ</a:t>
            </a:r>
            <a:r>
              <a:rPr lang="bo-CN" altLang="zh-CN" sz="54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54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ཐིིིགས</a:t>
            </a:r>
            <a:r>
              <a:rPr lang="bo-CN" altLang="zh-CN" sz="54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</a:p>
          <a:p>
            <a:pPr algn="ctr">
              <a:buFont typeface="Monlam Uni TikTong"/>
              <a:buChar char=" "/>
            </a:pPr>
            <a:endParaRPr lang="zh-CN" altLang="en-US" sz="5400" dirty="0">
              <a:solidFill>
                <a:schemeClr val="accent1"/>
              </a:solidFill>
              <a:latin typeface="Monlam Uni TikTong" pitchFamily="2" charset="2"/>
              <a:cs typeface="Monlam Uni TikTong" pitchFamily="2" charset="2"/>
            </a:endParaRPr>
          </a:p>
        </p:txBody>
      </p:sp>
      <p:pic>
        <p:nvPicPr>
          <p:cNvPr id="13" name="Picture 6" descr="http://p0.so.qhmsg.com/bdr/_240_/t01c5925a1bdd45cc2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2857496"/>
            <a:ext cx="3786182" cy="214311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000628" y="5286388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ཚོོོགས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ཁང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ཆེེེན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མོོོ་</a:t>
            </a:r>
            <a:endParaRPr lang="zh-CN" altLang="en-US" sz="6000" dirty="0">
              <a:solidFill>
                <a:schemeClr val="accent1"/>
              </a:solidFill>
              <a:latin typeface="Monlam Uni TikTong" pitchFamily="2" charset="2"/>
              <a:cs typeface="Monlam Uni TikTong" pitchFamily="2" charset="2"/>
            </a:endParaRPr>
          </a:p>
        </p:txBody>
      </p:sp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-450960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o-CN" altLang="zh-CN" sz="4800" dirty="0" smtClean="0"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  <a:p>
            <a:pPr algn="ctr"/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༢.མིིིང་གཞིིི་རྐྱང་པར་སྔོོན་འཇུག་</a:t>
            </a:r>
            <a:r>
              <a:rPr lang="bo-CN" altLang="zh-CN" sz="48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་སྦྱོར་ཚུལ།</a:t>
            </a:r>
          </a:p>
          <a:p>
            <a:pPr algn="ctr"/>
            <a:endParaRPr lang="zh-CN" altLang="en-US" sz="20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428736"/>
            <a:ext cx="450059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o-CN" altLang="zh-CN" sz="2000" dirty="0" smtClean="0">
              <a:solidFill>
                <a:srgbClr val="00B050"/>
              </a:solidFill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  <a:p>
            <a:pPr>
              <a:buFont typeface="Monlam Uni TikTong"/>
              <a:buChar char=" "/>
            </a:pPr>
            <a:r>
              <a:rPr lang="bo-CN" altLang="zh-CN" sz="4800" dirty="0" smtClean="0">
                <a:solidFill>
                  <a:srgbClr val="00B05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སྔོན་འཇུག་གིིི་གོོོ་དོོོན་ནིིི་             མིིིང་གཞིིིའིིི་ཡིིི་གེེེའིིི་སྔོོོན་དུ་འཇུག་པའིིི་ན་ སྔོོན་འཇུག་ཟེེེར།</a:t>
            </a:r>
          </a:p>
          <a:p>
            <a:pPr algn="ctr"/>
            <a:endParaRPr lang="zh-CN" altLang="en-US" dirty="0">
              <a:solidFill>
                <a:srgbClr val="00B050"/>
              </a:solidFill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1785926"/>
            <a:ext cx="39290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solidFill>
                  <a:srgbClr val="00B05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སྔོོོན་འཇུག་ལ་ཡིིི་གེེེ་ 5ཡོོོད་དེེེ་ </a:t>
            </a:r>
            <a:r>
              <a:rPr lang="bo-CN" altLang="zh-CN" sz="48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ག་ད་བ་མ་འ་</a:t>
            </a:r>
            <a:r>
              <a:rPr lang="bo-CN" altLang="zh-CN" sz="4800" dirty="0" smtClean="0">
                <a:solidFill>
                  <a:srgbClr val="00B05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བཅས་སོོ།</a:t>
            </a:r>
          </a:p>
          <a:p>
            <a:endParaRPr lang="zh-CN" altLang="en-US" dirty="0">
              <a:solidFill>
                <a:srgbClr val="00B050"/>
              </a:solidFill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4857452"/>
            <a:ext cx="30003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o-CN" altLang="zh-CN" sz="1600" dirty="0" smtClean="0"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  <a:p>
            <a:r>
              <a:rPr lang="bo-CN" altLang="zh-CN" sz="54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ཅ-ན-ཅན་ </a:t>
            </a:r>
          </a:p>
          <a:p>
            <a:r>
              <a:rPr lang="bo-CN" altLang="zh-CN" sz="54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54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-ཅ-ན-</a:t>
            </a:r>
            <a:r>
              <a:rPr lang="bo-CN" altLang="zh-CN" sz="54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54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ཅན་</a:t>
            </a:r>
            <a:endParaRPr lang="zh-CN" altLang="en-US" sz="54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3286124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Tong" pitchFamily="2" charset="2"/>
                <a:cs typeface="Monlam Uni TikTong" pitchFamily="2" charset="2"/>
              </a:rPr>
              <a:t>འཇུག་ཚུལ་ནིིི་</a:t>
            </a:r>
            <a:endParaRPr lang="zh-CN" altLang="en-US" sz="48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13" name="右大括号 12"/>
          <p:cNvSpPr/>
          <p:nvPr/>
        </p:nvSpPr>
        <p:spPr>
          <a:xfrm rot="16200000">
            <a:off x="6693147" y="2267827"/>
            <a:ext cx="596603" cy="4101940"/>
          </a:xfrm>
          <a:prstGeom prst="rightBrace">
            <a:avLst>
              <a:gd name="adj1" fmla="val 0"/>
              <a:gd name="adj2" fmla="val 490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429124" y="4786322"/>
            <a:ext cx="4714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latin typeface="Monlam Uni TikTong" pitchFamily="2" charset="2"/>
                <a:cs typeface="Monlam Uni TikTong" pitchFamily="2" charset="2"/>
              </a:rPr>
              <a:t>  -ཅ-ན-  ཅན་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7686" y="5715016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lam Uni TikTong"/>
              <a:buChar char=" "/>
            </a:pPr>
            <a:r>
              <a:rPr lang="bo-CN" altLang="zh-CN" sz="6000" dirty="0" smtClean="0">
                <a:latin typeface="Monlam Uni TikTong" pitchFamily="2" charset="2"/>
                <a:cs typeface="Monlam Uni TikTong" pitchFamily="2" charset="2"/>
              </a:rPr>
              <a:t> -ཞ-ས-  ཞས་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00562" y="4734195"/>
            <a:ext cx="42862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2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6429388" y="4786322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4429124" y="5680779"/>
            <a:ext cx="428628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105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6357950" y="5715016"/>
            <a:ext cx="42862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7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pic>
        <p:nvPicPr>
          <p:cNvPr id="2050" name="Picture 2" descr="D:\资源库\资源图片\རྩིས་རིག་འདྲ་པར།\数学图片\t017359b26257b633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428727" cy="1571612"/>
          </a:xfrm>
          <a:prstGeom prst="rect">
            <a:avLst/>
          </a:prstGeom>
          <a:noFill/>
        </p:spPr>
      </p:pic>
      <p:pic>
        <p:nvPicPr>
          <p:cNvPr id="16" name="Picture 2" descr="D:\资源库\资源图片\རྩིས་རིག་འདྲ་པར།\数学图片\t017359b26257b633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3" y="5286388"/>
            <a:ext cx="1428727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1"/>
      <p:bldP spid="8" grpId="0"/>
      <p:bldP spid="12" grpId="1"/>
      <p:bldP spid="13" grpId="0" animBg="1"/>
      <p:bldP spid="14" grpId="0"/>
      <p:bldP spid="15" grpId="0"/>
      <p:bldP spid="18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3.so.qhmsg.com/bdr/_240_/t01afb155f3e07c3c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3286148" cy="2286001"/>
          </a:xfrm>
          <a:prstGeom prst="wedgeRoundRectCallout">
            <a:avLst>
              <a:gd name="adj1" fmla="val -29835"/>
              <a:gd name="adj2" fmla="val 68382"/>
              <a:gd name="adj3" fmla="val 16667"/>
            </a:avLst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142976" y="1483514"/>
            <a:ext cx="65008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o-CN" altLang="zh-CN" dirty="0" smtClean="0">
              <a:solidFill>
                <a:srgbClr val="FF0000"/>
              </a:solidFill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  <a:p>
            <a:pPr algn="ctr"/>
            <a:r>
              <a:rPr lang="bo-CN" altLang="zh-CN" sz="54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རིིི་མོོོར་བལྟས་ནས་མིིང་ཚིིིག་སློོབ་པ།</a:t>
            </a:r>
            <a:endParaRPr lang="zh-CN" altLang="en-US" sz="54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500702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གཡག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zh-CN" altLang="en-US" sz="80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5357826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ཁ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གདན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zh-CN" altLang="en-US" sz="80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428604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lam Uni TikTong"/>
              <a:buChar char=" "/>
            </a:pPr>
            <a:r>
              <a:rPr lang="bo-CN" altLang="zh-CN" sz="6000" dirty="0" smtClean="0">
                <a:latin typeface="Monlam Uni TikTong" pitchFamily="2" charset="2"/>
                <a:cs typeface="Monlam Uni TikTong" pitchFamily="2" charset="2"/>
              </a:rPr>
              <a:t> -ས-ར-  སར་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438345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2000232" y="428604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105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428604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lam Uni TikTong"/>
              <a:buChar char=" "/>
            </a:pPr>
            <a:r>
              <a:rPr lang="bo-CN" altLang="zh-CN" sz="6000" dirty="0" smtClean="0">
                <a:latin typeface="Monlam Uni TikTong" pitchFamily="2" charset="2"/>
                <a:cs typeface="Monlam Uni TikTong" pitchFamily="2" charset="2"/>
              </a:rPr>
              <a:t> -ན-ང-ས-  ནངས་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9190" y="428604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105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215206" y="428604"/>
            <a:ext cx="428628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105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pic>
        <p:nvPicPr>
          <p:cNvPr id="8196" name="Picture 4" descr="http://p4.so.qhmsg.com/bdr/_240_/t0176d4c2a53161b7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786058"/>
            <a:ext cx="3500462" cy="2214578"/>
          </a:xfrm>
          <a:prstGeom prst="wedgeRectCallou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643446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གཙང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པོོོ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zh-CN" altLang="en-US" sz="80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4572008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8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གཉན</a:t>
            </a:r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zh-CN" altLang="en-US" sz="8000" dirty="0">
              <a:latin typeface="Monlam Uni TikTong" pitchFamily="2" charset="2"/>
              <a:cs typeface="Monlam Uni TikTong" pitchFamily="2" charset="2"/>
            </a:endParaRPr>
          </a:p>
        </p:txBody>
      </p:sp>
      <p:pic>
        <p:nvPicPr>
          <p:cNvPr id="3" name="Picture 4" descr="http://p0.so.qhmsg.com/bdr/_240_/t017dfc3625ac94eb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3714776" cy="3857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4" name="Picture 6" descr="http://p3.so.qhmsg.com/bdr/_240_/t011c9ebf6cb12830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57166"/>
            <a:ext cx="4500594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2" y="285728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solidFill>
                  <a:srgbClr val="C0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༣.  </a:t>
            </a:r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ནག་པང་ཐོོོག་གོོོང་གིིི་ཡིིི་གེེེ་རྣམས་འབྲིིི་སྟངས་སྦྱོོོང་དགོོོས།</a:t>
            </a:r>
            <a:endParaRPr lang="zh-CN" altLang="en-US" sz="48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428736"/>
            <a:ext cx="20002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གཡག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1428736"/>
            <a:ext cx="207170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  <a:endParaRPr lang="bo-CN" altLang="zh-CN" sz="5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ཁ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གདན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3872591"/>
            <a:ext cx="24288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གཙང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པོོ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3872591"/>
            <a:ext cx="24288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</a:t>
            </a:r>
          </a:p>
          <a:p>
            <a:r>
              <a:rPr lang="bo-CN" altLang="zh-CN" sz="6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གཉན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  <a:p>
            <a:endParaRPr lang="bo-CN" altLang="zh-CN" sz="6000" dirty="0" smtClean="0">
              <a:latin typeface="Monlam Uni Tikrang" pitchFamily="2" charset="2"/>
              <a:ea typeface="Monlam Uni Tikrang" pitchFamily="2" charset="2"/>
              <a:cs typeface="Monlam Uni Tikrang" pitchFamily="2" charset="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42910" y="242728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42910" y="2643182"/>
            <a:ext cx="8286808" cy="6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42910" y="2832847"/>
            <a:ext cx="8286808" cy="24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71472" y="3643314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85786" y="485776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85786" y="5072074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14348" y="528480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42910" y="6072206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D:\资源库\资源图片\རྩིས་རིག་འདྲ་པར།\数学图片\t015f03099f6afd598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32" cy="500058"/>
          </a:xfrm>
          <a:prstGeom prst="rect">
            <a:avLst/>
          </a:prstGeom>
          <a:noFill/>
        </p:spPr>
      </p:pic>
      <p:pic>
        <p:nvPicPr>
          <p:cNvPr id="17" name="Picture 2" descr="D:\资源库\资源图片\རྩིས་རིག་འདྲ་པར།\数学图片\t015f03099f6afd598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7942"/>
            <a:ext cx="9144032" cy="500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༤.  སྔོོན་འཇུག+མིིིང་གཞིིི་+དབྱངས་+རྗེེེས་འཇུག་+ཡང་འཇུག།  </a:t>
            </a:r>
            <a:endParaRPr lang="zh-CN" altLang="en-US" sz="4800" dirty="0"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841833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ཅིིི-ག-  ཅིིིག་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1627519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-ཉིིི-ས-  ཉིིིས་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3413469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-སུ-མ-  སུམ་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3342031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-སེེེ-ར-  སེེེར་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795667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143108" y="1819835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1581353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6643702" y="1643050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3367303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500298" y="3429000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4876" y="3357562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3357562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5199419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ཟུ-ག-ས-  ཟུགས་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3438" y="5127981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དུ-ག-ས-  དུགས་ </a:t>
            </a:r>
            <a:endParaRPr lang="zh-CN" altLang="en-US" sz="60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5214950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5214950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4500562" y="5143512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6572264" y="5143512"/>
            <a:ext cx="4286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60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ག</a:t>
            </a:r>
            <a:r>
              <a:rPr lang="bo-CN" altLang="zh-CN" sz="300" dirty="0" smtClean="0">
                <a:solidFill>
                  <a:schemeClr val="accent2"/>
                </a:solidFill>
                <a:latin typeface="Monlam Uni TikTong" pitchFamily="2" charset="2"/>
                <a:cs typeface="Monlam Uni TikTong" pitchFamily="2" charset="2"/>
              </a:rPr>
              <a:t> </a:t>
            </a:r>
            <a:endParaRPr lang="zh-CN" altLang="en-US" sz="4800" dirty="0"/>
          </a:p>
        </p:txBody>
      </p:sp>
    </p:spTree>
  </p:cSld>
  <p:clrMapOvr>
    <a:masterClrMapping/>
  </p:clrMapOvr>
  <p:transition>
    <p:dissolv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2844" y="2071678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48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  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གཞུ</a:t>
            </a:r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</a:p>
          <a:p>
            <a:pPr algn="ctr"/>
            <a:endParaRPr lang="zh-CN" altLang="en-US" sz="6000" dirty="0">
              <a:solidFill>
                <a:srgbClr val="FF0000"/>
              </a:solidFill>
              <a:latin typeface="Monlam Uni TikTong" pitchFamily="2" charset="2"/>
              <a:cs typeface="Monlam Uni TikTong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43512"/>
            <a:ext cx="3714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ཉིིི</a:t>
            </a:r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གདུགས</a:t>
            </a:r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</a:p>
          <a:p>
            <a:pPr algn="ctr"/>
            <a:endParaRPr lang="bo-CN" altLang="zh-CN" sz="6000" dirty="0" smtClean="0">
              <a:solidFill>
                <a:srgbClr val="FF0000"/>
              </a:solidFill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</p:txBody>
      </p:sp>
      <p:pic>
        <p:nvPicPr>
          <p:cNvPr id="4098" name="Picture 2" descr="http://www.52tangka.net/uploads/allimg/c120331/1333161O960-35N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71414"/>
            <a:ext cx="3786214" cy="1785950"/>
          </a:xfrm>
          <a:prstGeom prst="rect">
            <a:avLst/>
          </a:prstGeom>
          <a:noFill/>
        </p:spPr>
      </p:pic>
      <p:pic>
        <p:nvPicPr>
          <p:cNvPr id="4100" name="Picture 4" descr="http://p3.so.qhmsg.com/bdr/_240_/t01f052555d7a05c2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71414"/>
            <a:ext cx="4057650" cy="178591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072066" y="2071678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48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གཟིིག</a:t>
            </a:r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endParaRPr lang="zh-CN" altLang="en-US" sz="6000" dirty="0">
              <a:solidFill>
                <a:srgbClr val="FF0000"/>
              </a:solidFill>
              <a:latin typeface="Monlam Uni TikTong" pitchFamily="2" charset="2"/>
              <a:cs typeface="Monlam Uni TikTong" pitchFamily="2" charset="2"/>
            </a:endParaRPr>
          </a:p>
        </p:txBody>
      </p:sp>
      <p:pic>
        <p:nvPicPr>
          <p:cNvPr id="4102" name="Picture 6" descr="http://p0.so.qhmsg.com/bdr/_240_/t018f190a7befa2daf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286125"/>
            <a:ext cx="3286148" cy="1785950"/>
          </a:xfrm>
          <a:prstGeom prst="rect">
            <a:avLst/>
          </a:prstGeom>
          <a:noFill/>
        </p:spPr>
      </p:pic>
      <p:pic>
        <p:nvPicPr>
          <p:cNvPr id="4104" name="Picture 8" descr="http://p1.so.qhmsg.com/bdr/_240_/t0171cae70f2846ad7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3071811"/>
            <a:ext cx="3929090" cy="207170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286248" y="5357826"/>
            <a:ext cx="4714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6000" dirty="0" smtClean="0">
                <a:solidFill>
                  <a:schemeClr val="accent1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གཟུགས</a:t>
            </a:r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  <a:r>
              <a:rPr lang="bo-CN" altLang="zh-CN" sz="6000" dirty="0" smtClean="0">
                <a:solidFill>
                  <a:srgbClr val="FF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པོོོ</a:t>
            </a:r>
            <a:r>
              <a:rPr lang="bo-CN" altLang="zh-CN" sz="6000" dirty="0" smtClean="0">
                <a:solidFill>
                  <a:srgbClr val="0070C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་</a:t>
            </a:r>
          </a:p>
          <a:p>
            <a:pPr algn="ctr"/>
            <a:endParaRPr lang="bo-CN" altLang="zh-CN" sz="6000" dirty="0" smtClean="0">
              <a:solidFill>
                <a:srgbClr val="0070C0"/>
              </a:solidFill>
              <a:latin typeface="Monlam Uni TikTong" pitchFamily="2" charset="2"/>
              <a:ea typeface="Monlam Uni TikTong" pitchFamily="2" charset="2"/>
              <a:cs typeface="Monlam Uni TikTong" pitchFamily="2" charset="2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资源库\资源图片\རྩིས་རིག་འདྲ་པར།\数学图片\t017359b26257b633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3" y="5286388"/>
            <a:ext cx="1428727" cy="1571612"/>
          </a:xfrm>
          <a:prstGeom prst="rect">
            <a:avLst/>
          </a:prstGeom>
          <a:noFill/>
        </p:spPr>
      </p:pic>
      <p:pic>
        <p:nvPicPr>
          <p:cNvPr id="3" name="Picture 2" descr="D:\资源库\资源图片\རྩིས་རིག་འདྲ་པར།\数学图片\t017359b26257b633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28727" cy="157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57224" y="1928802"/>
            <a:ext cx="800105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གཞུ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    གཟིག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</a:p>
          <a:p>
            <a:endParaRPr lang="zh-CN" altLang="en-US" sz="1100" dirty="0">
              <a:solidFill>
                <a:srgbClr val="FF0000"/>
              </a:solidFill>
              <a:latin typeface="Monlam Uni Tikrang" pitchFamily="2" charset="2"/>
              <a:cs typeface="Monlam Uni Tikrang" pitchFamily="2" charset="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540942" y="2160494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00034" y="235743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80437" y="2570156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3929066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80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      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ཉི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གདུགས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    གཟུགས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  <a:r>
              <a:rPr lang="bo-CN" altLang="zh-CN" sz="8000" dirty="0" smtClean="0"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པོ</a:t>
            </a:r>
            <a:r>
              <a:rPr lang="bo-CN" altLang="zh-CN" sz="8000" dirty="0" smtClean="0">
                <a:solidFill>
                  <a:srgbClr val="FF0000"/>
                </a:solidFill>
                <a:latin typeface="Monlam Uni Tikrang" pitchFamily="2" charset="2"/>
                <a:ea typeface="Monlam Uni Tikrang" pitchFamily="2" charset="2"/>
                <a:cs typeface="Monlam Uni Tikrang" pitchFamily="2" charset="2"/>
              </a:rPr>
              <a:t>་</a:t>
            </a:r>
          </a:p>
          <a:p>
            <a:endParaRPr lang="zh-CN" altLang="en-US" sz="1200" dirty="0">
              <a:latin typeface="Monlam Uni TikTong" pitchFamily="2" charset="2"/>
              <a:cs typeface="Monlam Uni TikTong" pitchFamily="2" charset="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71472" y="3355974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57158" y="4143380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85720" y="4357694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57158" y="4572008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57158" y="5427676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57256" y="240549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800" dirty="0" smtClean="0">
                <a:solidFill>
                  <a:srgbClr val="C00000"/>
                </a:solidFill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༣.  </a:t>
            </a:r>
            <a:r>
              <a:rPr lang="bo-CN" altLang="zh-CN" sz="4800" dirty="0" smtClean="0">
                <a:latin typeface="Monlam Uni TikTong" pitchFamily="2" charset="2"/>
                <a:ea typeface="Monlam Uni TikTong" pitchFamily="2" charset="2"/>
                <a:cs typeface="Monlam Uni TikTong" pitchFamily="2" charset="2"/>
              </a:rPr>
              <a:t>ནག་པང་ཐོོོག་གོོོང་གིིི་ཡིིི་གེེེ་རྣམས་འབྲིིི་སྟངས་སྦྱོོོང་དགོོོས།</a:t>
            </a:r>
            <a:endParaRPr lang="zh-CN" altLang="en-US" sz="4800" dirty="0">
              <a:latin typeface="Monlam Uni TikTong" pitchFamily="2" charset="2"/>
              <a:cs typeface="Monlam Uni TikTong" pitchFamily="2" charset="2"/>
            </a:endParaRPr>
          </a:p>
        </p:txBody>
      </p:sp>
      <p:pic>
        <p:nvPicPr>
          <p:cNvPr id="21" name="Picture 2" descr="D:\资源库\资源图片\རྩིས་རིག་འདྲ་པར།\数学图片\t015f03099f6afd598c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5643578"/>
            <a:ext cx="7643834" cy="12144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华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790</TotalTime>
  <Words>289</Words>
  <PresentationFormat>全屏显示(4:3)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  <vt:variant>
        <vt:lpstr>自定义放映</vt:lpstr>
      </vt:variant>
      <vt:variant>
        <vt:i4>1</vt:i4>
      </vt:variant>
    </vt:vector>
  </HeadingPairs>
  <TitlesOfParts>
    <vt:vector size="12" baseType="lpstr">
      <vt:lpstr>流畅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自定义放映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zhaxidawa</dc:creator>
  <cp:lastModifiedBy>zhaxidawa</cp:lastModifiedBy>
  <cp:revision>158</cp:revision>
  <dcterms:created xsi:type="dcterms:W3CDTF">2016-11-08T08:29:12Z</dcterms:created>
  <dcterms:modified xsi:type="dcterms:W3CDTF">2016-11-23T04:44:03Z</dcterms:modified>
</cp:coreProperties>
</file>