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9" r:id="rId3"/>
    <p:sldId id="270" r:id="rId4"/>
    <p:sldId id="271" r:id="rId5"/>
    <p:sldId id="272" r:id="rId6"/>
    <p:sldId id="273" r:id="rId7"/>
    <p:sldId id="274" r:id="rId8"/>
    <p:sldId id="265" r:id="rId9"/>
    <p:sldId id="263" r:id="rId10"/>
    <p:sldId id="261" r:id="rId11"/>
    <p:sldId id="275" r:id="rId12"/>
  </p:sldIdLst>
  <p:sldSz cx="9144000" cy="6858000" type="screen4x3"/>
  <p:notesSz cx="6858000" cy="9144000"/>
  <p:custShowLst>
    <p:custShow name="自定义放映 1" id="0">
      <p:sldLst>
        <p:sld r:id="rId11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-24"/>
            <a:ext cx="4286280" cy="17851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bo-CN" altLang="zh-CN" sz="2800" dirty="0" smtClean="0">
              <a:solidFill>
                <a:srgbClr val="FF0000"/>
              </a:solidFill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pPr algn="ctr"/>
            <a:r>
              <a:rPr lang="bo-CN" altLang="zh-CN" sz="54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ཡང་འཇུག་སྦྱོར་ཚུལ།</a:t>
            </a:r>
          </a:p>
          <a:p>
            <a:pPr algn="ctr"/>
            <a:endParaRPr lang="zh-CN" altLang="en-US" sz="2400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171448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dirty="0" smtClean="0"/>
          </a:p>
          <a:p>
            <a:r>
              <a:rPr lang="bo-CN" altLang="zh-CN" sz="4800" dirty="0" smtClean="0">
                <a:solidFill>
                  <a:srgbClr val="0070C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༡.གོོོང་དུ་སྦྱངས་ཟིིིན་པའིིི་རྗེེེས་འཇུག་བཅུ་ལ་བསྐྱར་སྦྱོོོང།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57222" y="3143248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dirty="0" smtClean="0"/>
          </a:p>
          <a:p>
            <a:pPr marL="800100" lvl="1" indent="-342900">
              <a:buAutoNum type="arabicPeriod"/>
            </a:pPr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རྗེེེས་འཇུག་ལ་ཡིིི་གེེེ་ག་ཚོོོད་ཡོོོད།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dirty="0" smtClean="0"/>
          </a:p>
          <a:p>
            <a:r>
              <a:rPr lang="bo-CN" altLang="zh-CN" sz="4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བཅུ་ཡོོོད་དེེེ་    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ག་ང་ད་ ན་བ་མ་འ་ ར་ལ་ས་</a:t>
            </a:r>
            <a:r>
              <a:rPr lang="bo-CN" altLang="zh-CN" sz="4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བཅས་སོོོ།</a:t>
            </a:r>
          </a:p>
          <a:p>
            <a:endParaRPr lang="bo-CN" altLang="zh-CN" dirty="0" smtClean="0"/>
          </a:p>
        </p:txBody>
      </p:sp>
      <p:sp>
        <p:nvSpPr>
          <p:cNvPr id="9" name="右箭头 8"/>
          <p:cNvSpPr/>
          <p:nvPr/>
        </p:nvSpPr>
        <p:spPr>
          <a:xfrm>
            <a:off x="2143108" y="4929198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8" name="Picture 4" descr="http://img.taopic.com/uploads/allimg/120425/107839-120425112A5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9144000" cy="1143008"/>
          </a:xfrm>
          <a:prstGeom prst="rect">
            <a:avLst/>
          </a:prstGeom>
          <a:noFill/>
        </p:spPr>
      </p:pic>
      <p:pic>
        <p:nvPicPr>
          <p:cNvPr id="1026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928934"/>
            <a:ext cx="3571900" cy="1357322"/>
          </a:xfrm>
          <a:prstGeom prst="rect">
            <a:avLst/>
          </a:prstGeom>
          <a:noFill/>
        </p:spPr>
      </p:pic>
      <p:pic>
        <p:nvPicPr>
          <p:cNvPr id="10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1428727" cy="1571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3" y="5286388"/>
            <a:ext cx="1428727" cy="1571612"/>
          </a:xfrm>
          <a:prstGeom prst="rect">
            <a:avLst/>
          </a:prstGeom>
          <a:noFill/>
        </p:spPr>
      </p:pic>
      <p:pic>
        <p:nvPicPr>
          <p:cNvPr id="3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7" cy="15716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928802"/>
            <a:ext cx="800105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ལག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ཤུབས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 ཚོོོམས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ཆེེེན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11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40942" y="216049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0034" y="235743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80437" y="257015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92906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ཕོོོ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ཁེེེབས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   མིིི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རིིིགས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སོོོ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སོོོ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</a:p>
          <a:p>
            <a:endParaRPr lang="zh-CN" altLang="en-US" sz="1200" dirty="0">
              <a:latin typeface="Monlam Uni TikTong" pitchFamily="2" charset="2"/>
              <a:cs typeface="Monlam Uni TikTong" pitchFamily="2" charset="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1472" y="335597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57158" y="414338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5720" y="435769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57158" y="4572008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7158" y="542767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256" y="240549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༣.  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ནག་པང་ཐོོོག་གོོོང་གིིི་ཡིིི་གེེེ་རྣམས་འབྲིིི་སྟངས་སྦྱོོོང་དགོོོས།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21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5643578"/>
            <a:ext cx="7643834" cy="12144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104507808613858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142844" y="928670"/>
            <a:ext cx="86581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དགེ་སློབ་ཚོས་གུས་པའི་སློབ་ཚན་ཉན་པར་ཐུགས་རྗེ་</a:t>
            </a:r>
          </a:p>
          <a:p>
            <a:pPr algn="ctr"/>
            <a:r>
              <a:rPr lang="bo-CN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ཆེའོ།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071810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o-CN" altLang="zh-CN" sz="6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</a:t>
            </a:r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བྱང་རྩེེ་སློོོབ་ཆུང་ལོོ་རིིམ་དང་པོོའིིི་</a:t>
            </a:r>
          </a:p>
          <a:p>
            <a:pPr algn="r"/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བོོོད་ཡིིིག་སློོོབ་འཁྲིིིད་པ་    </a:t>
            </a:r>
          </a:p>
          <a:p>
            <a:pPr algn="r"/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བཀྲ་ཤིིིས་ཟླ་བ་</a:t>
            </a:r>
          </a:p>
          <a:p>
            <a:pPr algn="r"/>
            <a:r>
              <a:rPr lang="bo-CN" altLang="zh-CN" sz="6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              ༢༠༡༦.༡༡.༡༧</a:t>
            </a:r>
            <a:endParaRPr lang="zh-CN" altLang="en-US" sz="6000" dirty="0"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97739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2.གང་འདྲ་ཞིིིག་ལ་རྗེེེས་འཇུག་ཟེེེར།</a:t>
            </a:r>
          </a:p>
          <a:p>
            <a:endParaRPr lang="zh-CN" altLang="en-US" sz="2800" dirty="0">
              <a:solidFill>
                <a:srgbClr val="00B05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06734"/>
            <a:ext cx="5643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16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3600" dirty="0" smtClean="0">
                <a:solidFill>
                  <a:schemeClr val="accent2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3. </a:t>
            </a:r>
            <a:r>
              <a:rPr lang="bo-CN" altLang="zh-CN" sz="4000" dirty="0" smtClean="0">
                <a:solidFill>
                  <a:schemeClr val="accent2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གཤམ་གྱིིི་རིིི་མོོོའིིི་མིིིང་རྣམས་ཤོོོད་ཤེེེས།</a:t>
            </a:r>
          </a:p>
          <a:p>
            <a:endParaRPr lang="zh-CN" altLang="en-US" sz="1050" dirty="0">
              <a:solidFill>
                <a:schemeClr val="tx2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1026" name="Picture 2" descr="http://p3.so.qhmsg.com/bdr/_240_/t0102abb763eb34a6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4143404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507207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16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ནོོོར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ལུག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1028" name="Picture 4" descr="http://p4.so.qhmsg.com/bdr/_240_/t01e6dc1d226f8700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71810"/>
            <a:ext cx="4429156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507207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16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ཡིིིག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ཆས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10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3" y="0"/>
            <a:ext cx="1428727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-450960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48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༢.མིིིང་གཞིིི་རྐྱང་པར་ཡང་འཇུག་སྦྱོར་ཚུལ།</a:t>
            </a:r>
          </a:p>
          <a:p>
            <a:pPr algn="ctr"/>
            <a:endParaRPr lang="zh-CN" altLang="en-US" sz="20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35004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2000" dirty="0" smtClean="0">
              <a:solidFill>
                <a:srgbClr val="00B050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ཡང་འཇུག་གིིི་གོོོ་དོོོན་ནིིི་    རྗེེེས་འཇུག་གིིི་རྗེེེས་སུ་ ཡང་བསྐྱར་འཇུག་པའིིི་ན་ ཡང་འཇུག་ཟེེེར།</a:t>
            </a:r>
          </a:p>
          <a:p>
            <a:pPr algn="ctr"/>
            <a:endParaRPr lang="zh-CN" altLang="en-US" dirty="0">
              <a:solidFill>
                <a:srgbClr val="00B05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1785926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ཡང་འཇུག་ལ་ཡིིི་གེེེ་ 2 ཡོོོད་དེེེ་ 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ད</a:t>
            </a:r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་དང་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48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་གཉིིིས་ཡིིིན།</a:t>
            </a:r>
          </a:p>
          <a:p>
            <a:endParaRPr lang="zh-CN" altLang="en-US" dirty="0">
              <a:solidFill>
                <a:srgbClr val="00B05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4857452"/>
            <a:ext cx="3000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16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ལ-ག-ལག་ </a:t>
            </a:r>
          </a:p>
          <a:p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ལ-ག-</a:t>
            </a:r>
            <a:r>
              <a:rPr lang="bo-CN" altLang="zh-CN" sz="54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-ལག</a:t>
            </a:r>
            <a:r>
              <a:rPr lang="bo-CN" altLang="zh-CN" sz="54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54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28612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Tong" pitchFamily="2" charset="2"/>
                <a:cs typeface="Monlam Uni TikTong" pitchFamily="2" charset="2"/>
              </a:rPr>
              <a:t>འཇུག་ཚུལ་ནིིི་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13" name="右大括号 12"/>
          <p:cNvSpPr/>
          <p:nvPr/>
        </p:nvSpPr>
        <p:spPr>
          <a:xfrm rot="16200000">
            <a:off x="6693147" y="2267827"/>
            <a:ext cx="596603" cy="4101940"/>
          </a:xfrm>
          <a:prstGeom prst="rightBrace">
            <a:avLst>
              <a:gd name="adj1" fmla="val 0"/>
              <a:gd name="adj2" fmla="val 490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429124" y="4786322"/>
            <a:ext cx="471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ཨ-ག- -ཨག 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7686" y="571501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lam Uni TikTong"/>
              <a:buChar char=" "/>
            </a:pPr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ཚ-ང- -ཚང 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7884" y="4746508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2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215206" y="478632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8" y="5715016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105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5715016"/>
            <a:ext cx="4286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7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pic>
        <p:nvPicPr>
          <p:cNvPr id="2050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28727" cy="1571612"/>
          </a:xfrm>
          <a:prstGeom prst="rect">
            <a:avLst/>
          </a:prstGeom>
          <a:noFill/>
        </p:spPr>
      </p:pic>
      <p:pic>
        <p:nvPicPr>
          <p:cNvPr id="16" name="Picture 2" descr="D:\资源库\资源图片\རྩིས་རིག་འདྲ་པར།\数学图片\t017359b26257b63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3" y="5286388"/>
            <a:ext cx="1428727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1"/>
      <p:bldP spid="8" grpId="0"/>
      <p:bldP spid="12" grpId="1"/>
      <p:bldP spid="13" grpId="0" animBg="1"/>
      <p:bldP spid="14" grpId="0"/>
      <p:bldP spid="15" grpId="0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83514"/>
            <a:ext cx="65008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dirty="0" smtClean="0">
              <a:solidFill>
                <a:srgbClr val="FF0000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རིིི་མོོོར་བལྟས་ནས་མིིང་ཚིིིག་སློོབ་པ།</a:t>
            </a:r>
            <a:endParaRPr lang="zh-CN" altLang="en-US" sz="54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23554" name="Picture 2" descr="http://p11.qhimg.com/t0164eb6230cb548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3643338" cy="2571768"/>
          </a:xfrm>
          <a:prstGeom prst="rect">
            <a:avLst/>
          </a:prstGeom>
          <a:noFill/>
        </p:spPr>
      </p:pic>
      <p:pic>
        <p:nvPicPr>
          <p:cNvPr id="23556" name="Picture 4" descr="http://a3.att.hudong.com/02/39/01300001239125131048399067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86058"/>
            <a:ext cx="3743323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50070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ནགས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ཚལ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50070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གངས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རིིི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2860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lam Uni TikTong"/>
              <a:buChar char=" "/>
            </a:pPr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ཞ-བ- -ཞབ 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42860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428604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105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28604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lam Uni TikTong"/>
              <a:buChar char=" "/>
            </a:pPr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ཉ-མ- -ཉམ 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082" y="421341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105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428604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105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ditan.cang.com/201402/21/2014022100071765239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414337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770791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པགས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གོོོས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7172" name="Picture 4" descr="http://p2.so.qhmsg.com/t01ff16df9daafb8a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-24"/>
            <a:ext cx="3810000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4627915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ཁམས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པ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ransition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2" y="285728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༣.  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ནག་པང་ཐོོོག་གོོོང་གིིི་ཡིིི་གེེེ་རྣམས་འབྲིིི་སྟངས་སྦྱོོོང་དགོོོས།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29289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ནགས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ཚལ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443699"/>
            <a:ext cx="299592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  <a:endParaRPr lang="bo-CN" altLang="zh-CN" sz="5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  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གངས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རིི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196" y="3887692"/>
            <a:ext cx="2428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པགས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གོོས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731" y="3878751"/>
            <a:ext cx="2428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ཁམས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པ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2910" y="242728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2910" y="2643182"/>
            <a:ext cx="8286808" cy="6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2910" y="2832847"/>
            <a:ext cx="8286808" cy="24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71472" y="364331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5786" y="485776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507207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5786" y="5286388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2910" y="607220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32" cy="500058"/>
          </a:xfrm>
          <a:prstGeom prst="rect">
            <a:avLst/>
          </a:prstGeom>
          <a:noFill/>
        </p:spPr>
      </p:pic>
      <p:pic>
        <p:nvPicPr>
          <p:cNvPr id="17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42"/>
            <a:ext cx="9144032" cy="50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༤.  མིིིང་གཞིིི་+དབྱངས་+རྗེེེས་འཇུག་+ཡང་འཇུག།  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ཐིིི-ག- -ཐིིིག 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35729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ལུ-ག- -ལུག 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92893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ཟེེེ-ག- -ཟེེེག 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85749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ཡོོོ-ང- -ཡོོོང 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367039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245503" y="134548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1367039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1367039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99409" y="2938675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92893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2857496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2867237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471488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ཆིིི-བ- -ཆིིིབ 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71488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སེེེ-མ- -སེེེམ 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515" y="469828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3103" y="4725176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90091" y="467061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680" y="4725176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ས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1.pictn.sogoucdn.com/c216e5e5b19102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2"/>
            <a:ext cx="3929090" cy="2105026"/>
          </a:xfrm>
          <a:prstGeom prst="rect">
            <a:avLst/>
          </a:prstGeom>
          <a:noFill/>
        </p:spPr>
      </p:pic>
      <p:pic>
        <p:nvPicPr>
          <p:cNvPr id="6148" name="Picture 4" descr="http://p1.so.qhmsg.com/bdr/_240_/t0151bdd55203def1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24"/>
            <a:ext cx="3857652" cy="1785950"/>
          </a:xfrm>
          <a:prstGeom prst="rect">
            <a:avLst/>
          </a:prstGeom>
          <a:noFill/>
        </p:spPr>
      </p:pic>
      <p:pic>
        <p:nvPicPr>
          <p:cNvPr id="6150" name="Picture 6" descr="http://p0.so.qhmsg.com/bdr/_240_/t0159be6e8e08bb12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15"/>
            <a:ext cx="8286808" cy="2286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21455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ཕོོོ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ཁེེེབས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4800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28836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4800" dirty="0" smtClean="0">
              <a:solidFill>
                <a:schemeClr val="accent1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མིིི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ཚོོོགས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མང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པོོོ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1714488"/>
            <a:ext cx="55007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sz="16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>
              <a:buFont typeface="Monlam Uni TikTong"/>
              <a:buChar char=" "/>
            </a:pPr>
            <a:r>
              <a:rPr lang="bo-CN" altLang="zh-CN" sz="54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ཆུ</a:t>
            </a:r>
            <a:r>
              <a:rPr lang="bo-CN" altLang="zh-CN" sz="54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54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ཐིིིགས</a:t>
            </a:r>
            <a:r>
              <a:rPr lang="bo-CN" altLang="zh-CN" sz="54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</a:p>
          <a:p>
            <a:pPr algn="ctr">
              <a:buFont typeface="Monlam Uni TikTong"/>
              <a:buChar char=" "/>
            </a:pPr>
            <a:endParaRPr lang="zh-CN" altLang="en-US" sz="5400" dirty="0">
              <a:solidFill>
                <a:schemeClr val="accent1"/>
              </a:solidFill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2.so.qhmsg.com/bdr/_240_/t0180004aa2689818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23"/>
            <a:ext cx="4357718" cy="2214578"/>
          </a:xfrm>
          <a:prstGeom prst="rect">
            <a:avLst/>
          </a:prstGeom>
          <a:noFill/>
        </p:spPr>
      </p:pic>
      <p:pic>
        <p:nvPicPr>
          <p:cNvPr id="2054" name="Picture 6" descr="http://p0.so.qhmsg.com/bdr/_240_/t01c5925a1bdd45cc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"/>
            <a:ext cx="3786182" cy="2143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35743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མིིི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རིིིགས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སོོོ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སོོོ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6000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35743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ཚོོོགས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ཁང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ཆེེེན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མོོོ་</a:t>
            </a:r>
            <a:endParaRPr lang="zh-CN" altLang="en-US" sz="6000" dirty="0">
              <a:solidFill>
                <a:schemeClr val="accent1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2056" name="Picture 8" descr="http://p2.so.qhmsg.com/bdr/_240_/t010b66281d1b8660f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3"/>
            <a:ext cx="4429156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2" y="557214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ལག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ཤུབས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</a:p>
          <a:p>
            <a:endParaRPr lang="zh-CN" altLang="en-US" sz="6000" dirty="0">
              <a:solidFill>
                <a:schemeClr val="accent1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2058" name="Picture 10" descr="http://p0.so.qhmsg.com/bdr/_240_/t01cbc2e6dc0434ac8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286125"/>
            <a:ext cx="3714776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0694" y="5628047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ཚོོོམས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0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ཆེེེན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6000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ransition>
    <p:zoom dir="in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317</Words>
  <PresentationFormat>全屏显示(4:3)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1</vt:i4>
      </vt:variant>
    </vt:vector>
  </HeadingPairs>
  <TitlesOfParts>
    <vt:vector size="13" baseType="lpstr"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zhaxidawa</dc:creator>
  <cp:lastModifiedBy>zhaxidawa</cp:lastModifiedBy>
  <cp:revision>118</cp:revision>
  <dcterms:created xsi:type="dcterms:W3CDTF">2016-11-08T08:29:12Z</dcterms:created>
  <dcterms:modified xsi:type="dcterms:W3CDTF">2016-11-14T12:17:36Z</dcterms:modified>
</cp:coreProperties>
</file>