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3" r:id="rId6"/>
    <p:sldId id="266" r:id="rId7"/>
    <p:sldId id="267" r:id="rId8"/>
    <p:sldId id="264" r:id="rId9"/>
    <p:sldId id="260" r:id="rId10"/>
    <p:sldId id="261" r:id="rId11"/>
    <p:sldId id="265" r:id="rId12"/>
    <p:sldId id="262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&#35270;&#39057;&#65306;&#28195;&#30007;&#28900;&#27963;&#29275;%20&#24825;&#24594;&#20840;&#22269;&#32593;&#21451;%5b&#39640;&#28165;&#29256;%5d.ifox" TargetMode="External"/><Relationship Id="rId3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" Target="slide3.xm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5.xml"/><Relationship Id="rId10" Type="http://schemas.openxmlformats.org/officeDocument/2006/relationships/image" Target="../media/image3.png"/><Relationship Id="rId4" Type="http://schemas.openxmlformats.org/officeDocument/2006/relationships/slide" Target="slide4.xml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jpe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6265892" y="428604"/>
            <a:ext cx="2592388" cy="72072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lnSpc>
                <a:spcPts val="4000"/>
              </a:lnSpc>
            </a:pPr>
            <a:r>
              <a:rPr lang="zh-CN" altLang="en-US" b="1" dirty="0" smtClean="0">
                <a:solidFill>
                  <a:srgbClr val="FF3300"/>
                </a:solidFill>
                <a:ea typeface="BZDMT" pitchFamily="2" charset="-122"/>
              </a:rPr>
              <a:t>兵稗</a:t>
            </a:r>
            <a:r>
              <a:rPr lang="en-US" altLang="zh-CN" b="1" dirty="0" smtClean="0">
                <a:solidFill>
                  <a:srgbClr val="FF3300"/>
                </a:solidFill>
                <a:ea typeface="BZDMT" pitchFamily="2" charset="-122"/>
              </a:rPr>
              <a:t>︽</a:t>
            </a:r>
            <a:r>
              <a:rPr lang="zh-CN" altLang="en-US" b="1" dirty="0" smtClean="0">
                <a:solidFill>
                  <a:srgbClr val="FF3300"/>
                </a:solidFill>
                <a:ea typeface="BZDMT" pitchFamily="2" charset="-122"/>
              </a:rPr>
              <a:t>卞</a:t>
            </a:r>
            <a:r>
              <a:rPr lang="en-US" altLang="zh-CN" b="1" dirty="0" smtClean="0">
                <a:solidFill>
                  <a:srgbClr val="FF3300"/>
                </a:solidFill>
                <a:ea typeface="BZDMT" pitchFamily="2" charset="-122"/>
              </a:rPr>
              <a:t>︽</a:t>
            </a:r>
            <a:r>
              <a:rPr lang="zh-CN" altLang="en-US" b="1" dirty="0" smtClean="0">
                <a:solidFill>
                  <a:srgbClr val="FF3300"/>
                </a:solidFill>
                <a:ea typeface="BZDMT" pitchFamily="2" charset="-122"/>
              </a:rPr>
              <a:t>蹿半</a:t>
            </a:r>
            <a:r>
              <a:rPr lang="en-US" altLang="zh-CN" b="1" dirty="0" smtClean="0">
                <a:solidFill>
                  <a:srgbClr val="FF3300"/>
                </a:solidFill>
                <a:ea typeface="BZDMT" pitchFamily="2" charset="-122"/>
              </a:rPr>
              <a:t>︽</a:t>
            </a:r>
            <a:r>
              <a:rPr lang="zh-CN" altLang="en-US" b="1" dirty="0" smtClean="0">
                <a:solidFill>
                  <a:srgbClr val="FF3300"/>
                </a:solidFill>
                <a:ea typeface="BZDMT" pitchFamily="2" charset="-122"/>
              </a:rPr>
              <a:t>党办</a:t>
            </a:r>
            <a:r>
              <a:rPr lang="en-US" altLang="zh-CN" b="1" dirty="0" smtClean="0">
                <a:solidFill>
                  <a:srgbClr val="FF3300"/>
                </a:solidFill>
                <a:ea typeface="BZDMT" pitchFamily="2" charset="-122"/>
              </a:rPr>
              <a:t>﹀</a:t>
            </a:r>
            <a:endParaRPr lang="en-US" altLang="zh-CN" b="1" dirty="0">
              <a:solidFill>
                <a:srgbClr val="FF3300"/>
              </a:solidFill>
              <a:ea typeface="TIBETBT" pitchFamily="2" charset="-122"/>
            </a:endParaRPr>
          </a:p>
        </p:txBody>
      </p:sp>
      <p:pic>
        <p:nvPicPr>
          <p:cNvPr id="4102" name="Picture 6" descr="hgg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445125"/>
            <a:ext cx="1143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905675" y="5529220"/>
            <a:ext cx="64524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罢得邦</a:t>
            </a:r>
            <a:r>
              <a:rPr lang="en-US" altLang="zh-CN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但</a:t>
            </a:r>
            <a:r>
              <a:rPr lang="en-US" altLang="zh-CN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扳超</a:t>
            </a:r>
            <a:r>
              <a:rPr lang="en-US" altLang="zh-CN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伴淳爸</a:t>
            </a:r>
            <a:r>
              <a:rPr lang="en-US" altLang="zh-CN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罢册邦</a:t>
            </a:r>
            <a:r>
              <a:rPr lang="en-US" altLang="zh-CN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邦爸邦</a:t>
            </a:r>
            <a:r>
              <a:rPr lang="en-US" altLang="zh-CN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荡</a:t>
            </a:r>
            <a:r>
              <a:rPr lang="en-US" altLang="zh-CN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搬缠稗</a:t>
            </a:r>
            <a:r>
              <a:rPr lang="en-US" altLang="zh-CN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﹀</a:t>
            </a:r>
            <a:endParaRPr lang="zh-CN" alt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ZDHT" pitchFamily="2" charset="-122"/>
              <a:ea typeface="BZDHT" pitchFamily="2" charset="-122"/>
            </a:endParaRPr>
          </a:p>
        </p:txBody>
      </p:sp>
      <p:pic>
        <p:nvPicPr>
          <p:cNvPr id="11" name="Picture 36" descr="t-b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388"/>
            <a:ext cx="9144000" cy="352425"/>
          </a:xfrm>
          <a:prstGeom prst="rect">
            <a:avLst/>
          </a:prstGeom>
          <a:noFill/>
        </p:spPr>
      </p:pic>
      <p:pic>
        <p:nvPicPr>
          <p:cNvPr id="12" name="Picture 16" descr="手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3286124"/>
            <a:ext cx="140335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矩形 13"/>
          <p:cNvSpPr/>
          <p:nvPr/>
        </p:nvSpPr>
        <p:spPr>
          <a:xfrm>
            <a:off x="428596" y="1785926"/>
            <a:ext cx="98956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zh-CN" altLang="en-US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辟拜</a:t>
            </a: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拜扁</a:t>
            </a: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蝶搬</a:t>
            </a: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秤扳</a:t>
            </a: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斑</a:t>
            </a: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闭</a:t>
            </a: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捶敌</a:t>
            </a: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蝶搬</a:t>
            </a: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避拜</a:t>
            </a: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罢邦稗</a:t>
            </a: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罢登罢邦</a:t>
            </a: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︽                        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                                                        </a:t>
            </a:r>
            <a:r>
              <a:rPr lang="zh-CN" altLang="en-US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罢稗爸</a:t>
            </a: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搬半</a:t>
            </a: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拜罢伴</a:t>
            </a: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搬碉</a:t>
            </a: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的</a:t>
            </a:r>
            <a:r>
              <a:rPr lang="en-US" altLang="zh-CN" sz="2400" dirty="0" smtClean="0">
                <a:solidFill>
                  <a:srgbClr val="FFFF00"/>
                </a:solidFill>
                <a:latin typeface="BZDMT" pitchFamily="2" charset="-122"/>
                <a:ea typeface="BZDMT" pitchFamily="2" charset="-122"/>
              </a:rPr>
              <a:t>﹀</a:t>
            </a:r>
            <a:endParaRPr lang="en-US" altLang="zh-CN" sz="2400" dirty="0">
              <a:solidFill>
                <a:srgbClr val="FFFF00"/>
              </a:solidFill>
              <a:latin typeface="BZDMT" pitchFamily="2" charset="-122"/>
              <a:ea typeface="BZDMT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8" descr="index_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57892"/>
            <a:ext cx="9144000" cy="1000108"/>
          </a:xfrm>
          <a:prstGeom prst="rect">
            <a:avLst/>
          </a:prstGeom>
          <a:noFill/>
        </p:spPr>
      </p:pic>
      <p:pic>
        <p:nvPicPr>
          <p:cNvPr id="20" name="Picture 15" descr="links_b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786" y="428604"/>
            <a:ext cx="381000" cy="819150"/>
          </a:xfrm>
          <a:prstGeom prst="rect">
            <a:avLst/>
          </a:prstGeom>
          <a:noFill/>
        </p:spPr>
      </p:pic>
      <p:pic>
        <p:nvPicPr>
          <p:cNvPr id="13" name="Picture 15" descr="links_b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1976" y="428604"/>
            <a:ext cx="381000" cy="819150"/>
          </a:xfrm>
          <a:prstGeom prst="rect">
            <a:avLst/>
          </a:prstGeom>
          <a:noFill/>
        </p:spPr>
      </p:pic>
      <p:pic>
        <p:nvPicPr>
          <p:cNvPr id="15" name="Picture 15" descr="links_b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56" y="428604"/>
            <a:ext cx="381000" cy="819150"/>
          </a:xfrm>
          <a:prstGeom prst="rect">
            <a:avLst/>
          </a:prstGeom>
          <a:noFill/>
        </p:spPr>
      </p:pic>
      <p:pic>
        <p:nvPicPr>
          <p:cNvPr id="14" name="Picture 15" descr="links_b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9166" y="428604"/>
            <a:ext cx="381000" cy="819150"/>
          </a:xfrm>
          <a:prstGeom prst="rect">
            <a:avLst/>
          </a:prstGeom>
          <a:noFill/>
        </p:spPr>
      </p:pic>
      <p:pic>
        <p:nvPicPr>
          <p:cNvPr id="16" name="Picture 15" descr="links_b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3546" y="428604"/>
            <a:ext cx="381000" cy="819150"/>
          </a:xfrm>
          <a:prstGeom prst="rect">
            <a:avLst/>
          </a:prstGeom>
          <a:noFill/>
        </p:spPr>
      </p:pic>
      <p:pic>
        <p:nvPicPr>
          <p:cNvPr id="17" name="Picture 15" descr="links_b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0736" y="428604"/>
            <a:ext cx="381000" cy="819150"/>
          </a:xfrm>
          <a:prstGeom prst="rect">
            <a:avLst/>
          </a:prstGeom>
          <a:noFill/>
        </p:spPr>
      </p:pic>
      <p:pic>
        <p:nvPicPr>
          <p:cNvPr id="19" name="Picture 15" descr="links_b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5116" y="428604"/>
            <a:ext cx="381000" cy="819150"/>
          </a:xfrm>
          <a:prstGeom prst="rect">
            <a:avLst/>
          </a:prstGeom>
          <a:noFill/>
        </p:spPr>
      </p:pic>
      <p:pic>
        <p:nvPicPr>
          <p:cNvPr id="18" name="Picture 15" descr="links_b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7926" y="428604"/>
            <a:ext cx="381000" cy="819150"/>
          </a:xfrm>
          <a:prstGeom prst="rect">
            <a:avLst/>
          </a:prstGeom>
          <a:noFill/>
        </p:spPr>
      </p:pic>
      <p:pic>
        <p:nvPicPr>
          <p:cNvPr id="5" name="Picture 13" descr="b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0"/>
            <a:ext cx="128585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9" descr="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358775"/>
          </a:xfrm>
          <a:prstGeom prst="rect">
            <a:avLst/>
          </a:prstGeom>
          <a:noFill/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8596" y="1357298"/>
            <a:ext cx="6286544" cy="3643338"/>
          </a:xfrm>
        </p:spPr>
        <p:txBody>
          <a:bodyPr anchor="ctr"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锤扳邦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搬但邦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碧爸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搬敌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班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扳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钓罢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拜爸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唇办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﹀﹀</a:t>
            </a:r>
          </a:p>
          <a:p>
            <a:pPr algn="just">
              <a:lnSpc>
                <a:spcPct val="200000"/>
              </a:lnSpc>
            </a:pP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嫡办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脆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罢层稗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搬电邦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拜遍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橙邦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冬罢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粹拜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搬采扳邦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﹀﹀</a:t>
            </a:r>
          </a:p>
          <a:p>
            <a:pPr algn="just">
              <a:lnSpc>
                <a:spcPct val="200000"/>
              </a:lnSpc>
            </a:pP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冬搬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懂搬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粹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餐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伴搬半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搬敌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弊扳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卞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稗爸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︽﹀﹀</a:t>
            </a:r>
          </a:p>
          <a:p>
            <a:pPr algn="just">
              <a:lnSpc>
                <a:spcPct val="200000"/>
              </a:lnSpc>
            </a:pP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罢雕稗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冲半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伴挡罢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斑敌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吹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幢罢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报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扳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谍拜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﹀﹀</a:t>
            </a:r>
            <a:endParaRPr lang="zh-CN" altLang="en-US" sz="2000" dirty="0">
              <a:latin typeface="BZDBT" pitchFamily="2" charset="-122"/>
              <a:ea typeface="BZDBT" pitchFamily="2" charset="-122"/>
            </a:endParaRPr>
          </a:p>
        </p:txBody>
      </p:sp>
      <p:pic>
        <p:nvPicPr>
          <p:cNvPr id="6" name="Picture 26" descr="b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857893"/>
            <a:ext cx="619125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4" descr="b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24875" y="5857893"/>
            <a:ext cx="619125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428596" y="571480"/>
            <a:ext cx="27815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扳颁稗</a:t>
            </a:r>
            <a:r>
              <a:rPr lang="en-US" altLang="zh-C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罢得</a:t>
            </a:r>
            <a:r>
              <a:rPr lang="en-US" altLang="zh-C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﹀</a:t>
            </a:r>
            <a:endParaRPr lang="zh-CN" alt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ZDBT" pitchFamily="2" charset="-122"/>
              <a:ea typeface="BZDBT" pitchFamily="2" charset="-122"/>
            </a:endParaRPr>
          </a:p>
        </p:txBody>
      </p:sp>
      <p:sp>
        <p:nvSpPr>
          <p:cNvPr id="11" name="流程图: 顺序访问存储器 10">
            <a:hlinkClick r:id="rId8" action="ppaction://hlinkfile"/>
          </p:cNvPr>
          <p:cNvSpPr/>
          <p:nvPr/>
        </p:nvSpPr>
        <p:spPr>
          <a:xfrm>
            <a:off x="7286644" y="6500810"/>
            <a:ext cx="571504" cy="357190"/>
          </a:xfrm>
          <a:prstGeom prst="flowChartMagnetic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Picture 37" descr="SNC1262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15206" y="571480"/>
            <a:ext cx="15652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未命名sa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20195" y="0"/>
            <a:ext cx="295275" cy="6858000"/>
          </a:xfrm>
          <a:prstGeom prst="rect">
            <a:avLst/>
          </a:prstGeom>
          <a:noFill/>
        </p:spPr>
      </p:pic>
      <p:pic>
        <p:nvPicPr>
          <p:cNvPr id="9" name="Picture 15" descr="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0"/>
            <a:ext cx="314326" cy="6858000"/>
          </a:xfrm>
          <a:prstGeom prst="rect">
            <a:avLst/>
          </a:prstGeom>
          <a:noFill/>
        </p:spPr>
      </p:pic>
      <p:pic>
        <p:nvPicPr>
          <p:cNvPr id="7" name="Picture 13" descr="b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285728"/>
            <a:ext cx="1285852" cy="171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单圆角矩形 4"/>
          <p:cNvSpPr/>
          <p:nvPr/>
        </p:nvSpPr>
        <p:spPr>
          <a:xfrm>
            <a:off x="500034" y="642918"/>
            <a:ext cx="2428892" cy="785818"/>
          </a:xfrm>
          <a:prstGeom prst="snip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搬拜罢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罢扮稗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扳摆扳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搬糙敌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搬但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搬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半搬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唇办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稗邦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﹀﹀</a:t>
            </a:r>
          </a:p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伴车拜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斑邦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扳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搬扮罢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波半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淬敌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搬爹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淳拜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宝邦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﹀﹀</a:t>
            </a:r>
          </a:p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靛稗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拆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颁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搬敌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吊罢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拌敌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颁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罢吵爸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边拜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﹀﹀</a:t>
            </a:r>
          </a:p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罢雕稗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冲半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吊罢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斑敌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党办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炒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报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扳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谍拜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﹀﹀</a:t>
            </a:r>
            <a:endParaRPr lang="zh-CN" altLang="en-US" sz="2000" dirty="0">
              <a:latin typeface="BZDBT" pitchFamily="2" charset="-122"/>
              <a:ea typeface="BZDBT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2910" y="857232"/>
            <a:ext cx="20313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MT" pitchFamily="2" charset="-122"/>
                <a:ea typeface="BZDMT" pitchFamily="2" charset="-122"/>
              </a:rPr>
              <a:t>半爸</a:t>
            </a:r>
            <a:r>
              <a:rPr lang="en-US" altLang="zh-C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MT" pitchFamily="2" charset="-122"/>
                <a:ea typeface="BZDMT" pitchFamily="2" charset="-122"/>
              </a:rPr>
              <a:t>拜充</a:t>
            </a:r>
            <a:r>
              <a:rPr lang="en-US" altLang="zh-C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MT" pitchFamily="2" charset="-122"/>
                <a:ea typeface="BZDMT" pitchFamily="2" charset="-122"/>
              </a:rPr>
              <a:t>﹀</a:t>
            </a:r>
            <a:endParaRPr lang="zh-CN" alt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ZDMT" pitchFamily="2" charset="-122"/>
              <a:ea typeface="BZDMT" pitchFamily="2" charset="-122"/>
            </a:endParaRPr>
          </a:p>
        </p:txBody>
      </p:sp>
      <p:pic>
        <p:nvPicPr>
          <p:cNvPr id="6" name="Picture 66" descr="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9144000" cy="428604"/>
          </a:xfrm>
          <a:prstGeom prst="rect">
            <a:avLst/>
          </a:prstGeom>
          <a:noFill/>
        </p:spPr>
      </p:pic>
      <p:pic>
        <p:nvPicPr>
          <p:cNvPr id="8" name="Picture 17" descr="wqq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524625"/>
            <a:ext cx="9251950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8" descr="zhaxidejied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D0000"/>
              </a:clrFrom>
              <a:clrTo>
                <a:srgbClr val="AD0000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107981" y="5857892"/>
            <a:ext cx="8893175" cy="908050"/>
          </a:xfrm>
          <a:prstGeom prst="rect">
            <a:avLst/>
          </a:prstGeom>
          <a:noFill/>
        </p:spPr>
      </p:pic>
      <p:sp>
        <p:nvSpPr>
          <p:cNvPr id="1484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14282" y="1357298"/>
            <a:ext cx="8540750" cy="3357586"/>
          </a:xfrm>
        </p:spPr>
        <p:txBody>
          <a:bodyPr>
            <a:normAutofit fontScale="92500" lnSpcReduction="10000"/>
          </a:bodyPr>
          <a:lstStyle/>
          <a:p>
            <a:endParaRPr lang="en-US" altLang="zh-CN" sz="2000" dirty="0"/>
          </a:p>
          <a:p>
            <a:pPr marL="504000">
              <a:lnSpc>
                <a:spcPct val="160000"/>
              </a:lnSpc>
            </a:pPr>
            <a:r>
              <a:rPr lang="en-US" altLang="zh-CN" sz="2000" dirty="0"/>
              <a:t> 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吧 </a:t>
            </a:r>
            <a:r>
              <a:rPr lang="en-US" altLang="zh-CN" sz="2000" dirty="0" smtClean="0">
                <a:latin typeface="BZDBT" pitchFamily="2" charset="-122"/>
                <a:ea typeface="BZDBT" pitchFamily="2" charset="-122"/>
              </a:rPr>
              <a:t>&lt;&lt;</a:t>
            </a:r>
            <a:r>
              <a:rPr lang="zh-CN" altLang="en-US" sz="2000" dirty="0" smtClean="0">
                <a:latin typeface="BZDBT" pitchFamily="2" charset="-122"/>
                <a:ea typeface="BZDBT" pitchFamily="2" charset="-122"/>
              </a:rPr>
              <a:t> 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碴稗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罢的爸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粹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典爸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扳敌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︽&gt;&gt;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扳板拜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斑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冲敌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扳颁稗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办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罢爸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的伴扳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﹀</a:t>
            </a:r>
            <a:endParaRPr lang="en-US" altLang="zh-CN" sz="2000" kern="1500" dirty="0"/>
          </a:p>
          <a:p>
            <a:pPr marL="504000">
              <a:lnSpc>
                <a:spcPct val="160000"/>
              </a:lnSpc>
            </a:pP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笆  摆扳邦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忱稗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兵稗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办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稗爸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罢叼邦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罢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档拜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底拜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拜扳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﹀</a:t>
            </a:r>
          </a:p>
          <a:p>
            <a:pPr marL="504000">
              <a:lnSpc>
                <a:spcPct val="160000"/>
              </a:lnSpc>
            </a:pP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八  摆扳邦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忱稗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卞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兵稗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炒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唱稗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淬爸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兵稗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卞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稗爸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罢叼邦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罢爸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吵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</a:p>
          <a:p>
            <a:pPr marL="504000">
              <a:lnSpc>
                <a:spcPct val="160000"/>
              </a:lnSpc>
            </a:pP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    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罢豺罢邦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邦扳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﹀</a:t>
            </a:r>
          </a:p>
          <a:p>
            <a:pPr marL="504000">
              <a:lnSpc>
                <a:spcPct val="160000"/>
              </a:lnSpc>
            </a:pP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疤    碴稗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罢的爸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粹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典爸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扳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炒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柏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颁爸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捶拜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泵拜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吵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搬搏半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扳霸稗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碉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    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翟稗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000" kern="1500" dirty="0" smtClean="0">
                <a:latin typeface="BZDBT" pitchFamily="2" charset="-122"/>
                <a:ea typeface="BZDBT" pitchFamily="2" charset="-122"/>
              </a:rPr>
              <a:t>稗扳</a:t>
            </a:r>
            <a:r>
              <a:rPr lang="en-US" altLang="zh-CN" sz="2000" kern="1500" dirty="0" smtClean="0">
                <a:latin typeface="BZDBT" pitchFamily="2" charset="-122"/>
                <a:ea typeface="BZDBT" pitchFamily="2" charset="-122"/>
              </a:rPr>
              <a:t>﹀</a:t>
            </a:r>
            <a:endParaRPr lang="en-US" altLang="zh-CN" sz="2000" kern="1500" dirty="0">
              <a:latin typeface="BZDBT" pitchFamily="2" charset="-122"/>
              <a:ea typeface="BZDBT" pitchFamily="2" charset="-122"/>
            </a:endParaRPr>
          </a:p>
          <a:p>
            <a:pPr>
              <a:buFont typeface="Wingdings" pitchFamily="2" charset="2"/>
              <a:buNone/>
            </a:pPr>
            <a:endParaRPr lang="en-US" altLang="zh-CN" sz="2000" dirty="0"/>
          </a:p>
        </p:txBody>
      </p:sp>
      <p:sp>
        <p:nvSpPr>
          <p:cNvPr id="148484" name="WordArt 4"/>
          <p:cNvSpPr>
            <a:spLocks noChangeArrowheads="1" noChangeShapeType="1" noTextEdit="1"/>
          </p:cNvSpPr>
          <p:nvPr/>
        </p:nvSpPr>
        <p:spPr bwMode="auto">
          <a:xfrm>
            <a:off x="2071670" y="4429132"/>
            <a:ext cx="5786478" cy="1643074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21086"/>
              </a:avLst>
            </a:prstTxWarp>
          </a:bodyPr>
          <a:lstStyle/>
          <a:p>
            <a:pPr algn="ctr"/>
            <a:r>
              <a:rPr lang="zh-CN" altLang="en-U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档罢邦</a:t>
            </a:r>
            <a:r>
              <a:rPr lang="en-US" altLang="zh-CN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唱稗</a:t>
            </a:r>
            <a:r>
              <a:rPr lang="en-US" altLang="zh-CN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扳苍罢</a:t>
            </a:r>
            <a:r>
              <a:rPr lang="en-US" altLang="zh-CN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帛</a:t>
            </a:r>
            <a:r>
              <a:rPr lang="zh-CN" altLang="en-US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办</a:t>
            </a:r>
            <a:r>
              <a:rPr lang="en-US" altLang="zh-CN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雕爸</a:t>
            </a:r>
            <a:r>
              <a:rPr lang="en-US" altLang="zh-CN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冬稗</a:t>
            </a:r>
            <a:r>
              <a:rPr lang="en-US" altLang="zh-CN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兵邦</a:t>
            </a:r>
            <a:r>
              <a:rPr lang="en-US" altLang="zh-CN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唱罢邦</a:t>
            </a:r>
            <a:r>
              <a:rPr lang="en-US" altLang="zh-CN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糙</a:t>
            </a:r>
            <a:r>
              <a:rPr lang="en-US" altLang="zh-CN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惭</a:t>
            </a:r>
            <a:r>
              <a:rPr lang="en-US" altLang="zh-CN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﹀</a:t>
            </a:r>
            <a:endParaRPr lang="zh-CN" altLang="en-US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BZDHT"/>
              <a:ea typeface="BZDH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4282" y="714356"/>
            <a:ext cx="878687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壁稗</a:t>
            </a:r>
            <a:r>
              <a:rPr lang="en-US" altLang="zh-CN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底爸邦</a:t>
            </a:r>
            <a:r>
              <a:rPr lang="en-US" altLang="zh-CN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办</a:t>
            </a:r>
            <a:r>
              <a:rPr lang="en-US" altLang="zh-CN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串罢邦</a:t>
            </a:r>
            <a:r>
              <a:rPr lang="en-US" altLang="zh-C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搬成扳邦</a:t>
            </a:r>
            <a:r>
              <a:rPr lang="en-US" altLang="zh-C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﹀</a:t>
            </a:r>
            <a:endParaRPr lang="zh-CN" alt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13" descr="b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428604"/>
            <a:ext cx="1285852" cy="171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 descr="4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6513" y="0"/>
            <a:ext cx="314326" cy="6858000"/>
          </a:xfrm>
          <a:prstGeom prst="rect">
            <a:avLst/>
          </a:prstGeom>
          <a:noFill/>
        </p:spPr>
      </p:pic>
      <p:pic>
        <p:nvPicPr>
          <p:cNvPr id="13" name="Picture 17" descr="wq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524625"/>
            <a:ext cx="9251950" cy="333375"/>
          </a:xfrm>
          <a:prstGeom prst="rect">
            <a:avLst/>
          </a:prstGeom>
          <a:noFill/>
        </p:spPr>
      </p:pic>
      <p:pic>
        <p:nvPicPr>
          <p:cNvPr id="10" name="Picture 66" descr="0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"/>
            <a:ext cx="9144000" cy="428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6" descr="未命名sa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56675" y="0"/>
            <a:ext cx="295275" cy="6858000"/>
          </a:xfrm>
          <a:prstGeom prst="rect">
            <a:avLst/>
          </a:prstGeom>
          <a:noFill/>
        </p:spPr>
      </p:pic>
      <p:sp>
        <p:nvSpPr>
          <p:cNvPr id="12" name="矩形 11"/>
          <p:cNvSpPr/>
          <p:nvPr/>
        </p:nvSpPr>
        <p:spPr>
          <a:xfrm>
            <a:off x="2214546" y="1643050"/>
            <a:ext cx="6929454" cy="47149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285720" y="1571612"/>
            <a:ext cx="1857388" cy="485778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7158" y="2428868"/>
            <a:ext cx="43973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拜爸</a:t>
            </a:r>
            <a:r>
              <a:rPr lang="en-US" altLang="zh-CN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冲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﹀     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3" action="ppaction://hlinksldjump"/>
              </a:rPr>
              <a:t>拜脆罢邦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3" action="ppaction://hlinksldjump"/>
              </a:rPr>
              <a:t>︽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3" action="ppaction://hlinksldjump"/>
              </a:rPr>
              <a:t>第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3" action="ppaction://hlinksldjump"/>
              </a:rPr>
              <a:t>﹀</a:t>
            </a:r>
            <a:endParaRPr lang="zh-CN" alt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ZDBT" pitchFamily="2" charset="-122"/>
              <a:ea typeface="BZDBT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5720" y="3395963"/>
            <a:ext cx="57070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罢册邦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斑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﹀   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4" action="ppaction://hlinksldjump"/>
              </a:rPr>
              <a:t>拜坝伴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4" action="ppaction://hlinksldjump"/>
              </a:rPr>
              <a:t>︽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4" action="ppaction://hlinksldjump"/>
              </a:rPr>
              <a:t>罢掸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4" action="ppaction://hlinksldjump"/>
              </a:rPr>
              <a:t>︽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4" action="ppaction://hlinksldjump"/>
              </a:rPr>
              <a:t>罢稗拜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4" action="ppaction://hlinksldjump"/>
              </a:rPr>
              <a:t>﹀</a:t>
            </a:r>
            <a:endParaRPr lang="zh-CN" alt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ZDBT" pitchFamily="2" charset="-122"/>
              <a:ea typeface="BZDBT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25683" y="4396095"/>
            <a:ext cx="53607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罢碉扳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斑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﹀    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5" action="ppaction://hlinksldjump"/>
              </a:rPr>
              <a:t>伴避拜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5" action="ppaction://hlinksldjump"/>
              </a:rPr>
              <a:t>︽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5" action="ppaction://hlinksldjump"/>
              </a:rPr>
              <a:t>锤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5" action="ppaction://hlinksldjump"/>
              </a:rPr>
              <a:t>︽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5" action="ppaction://hlinksldjump"/>
              </a:rPr>
              <a:t>拜捕邦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5" action="ppaction://hlinksldjump"/>
              </a:rPr>
              <a:t>﹀</a:t>
            </a:r>
            <a:endParaRPr lang="zh-CN" alt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ZDBT" pitchFamily="2" charset="-122"/>
              <a:ea typeface="BZDBT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7158" y="5324789"/>
            <a:ext cx="89755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搬得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斑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﹀  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6" action="ppaction://hlinksldjump"/>
              </a:rPr>
              <a:t>串罢邦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6" action="ppaction://hlinksldjump"/>
              </a:rPr>
              <a:t>︽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6" action="ppaction://hlinksldjump"/>
              </a:rPr>
              <a:t>搬成扳邦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6" action="ppaction://hlinksldjump"/>
              </a:rPr>
              <a:t>︽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6" action="ppaction://hlinksldjump"/>
              </a:rPr>
              <a:t>拜爸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6" action="ppaction://hlinksldjump"/>
              </a:rPr>
              <a:t>︽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6" action="ppaction://hlinksldjump"/>
              </a:rPr>
              <a:t>粗爸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6" action="ppaction://hlinksldjump"/>
              </a:rPr>
              <a:t>︽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6" action="ppaction://hlinksldjump"/>
              </a:rPr>
              <a:t>颁稗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6" action="ppaction://hlinksldjump"/>
              </a:rPr>
              <a:t>︽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6" action="ppaction://hlinksldjump"/>
              </a:rPr>
              <a:t>搬堡拜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6" action="ppaction://hlinksldjump"/>
              </a:rPr>
              <a:t>︽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  <a:hlinkClick r:id="rId6" action="ppaction://hlinksldjump"/>
              </a:rPr>
              <a:t>帛罢</a:t>
            </a:r>
            <a:endParaRPr lang="zh-CN" alt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ZDBT" pitchFamily="2" charset="-122"/>
              <a:ea typeface="BZDBT" pitchFamily="2" charset="-122"/>
            </a:endParaRPr>
          </a:p>
        </p:txBody>
      </p:sp>
      <p:pic>
        <p:nvPicPr>
          <p:cNvPr id="13" name="Picture 13" descr="b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86711" y="0"/>
            <a:ext cx="1357289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矩形 13"/>
          <p:cNvSpPr/>
          <p:nvPr/>
        </p:nvSpPr>
        <p:spPr>
          <a:xfrm>
            <a:off x="714348" y="639529"/>
            <a:ext cx="70009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兵稗</a:t>
            </a:r>
            <a:r>
              <a:rPr lang="en-US" altLang="zh-CN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卞</a:t>
            </a:r>
            <a:r>
              <a:rPr lang="en-US" altLang="zh-CN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蹿半</a:t>
            </a:r>
            <a:r>
              <a:rPr lang="en-US" altLang="zh-CN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党办</a:t>
            </a:r>
            <a:r>
              <a:rPr lang="en-US" altLang="zh-CN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搬绊拜</a:t>
            </a:r>
            <a:r>
              <a:rPr lang="en-US" altLang="zh-CN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﹀</a:t>
            </a:r>
            <a:endParaRPr lang="zh-CN" alt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ZDHT" pitchFamily="2" charset="-122"/>
              <a:ea typeface="BZDHT" pitchFamily="2" charset="-122"/>
            </a:endParaRPr>
          </a:p>
        </p:txBody>
      </p:sp>
      <p:pic>
        <p:nvPicPr>
          <p:cNvPr id="17" name="Picture 15" descr="4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36513" y="0"/>
            <a:ext cx="314326" cy="6858000"/>
          </a:xfrm>
          <a:prstGeom prst="rect">
            <a:avLst/>
          </a:prstGeom>
          <a:noFill/>
        </p:spPr>
      </p:pic>
      <p:pic>
        <p:nvPicPr>
          <p:cNvPr id="19" name="Picture 17" descr="wqq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6524625"/>
            <a:ext cx="9251950" cy="333375"/>
          </a:xfrm>
          <a:prstGeom prst="rect">
            <a:avLst/>
          </a:prstGeom>
          <a:noFill/>
        </p:spPr>
      </p:pic>
      <p:pic>
        <p:nvPicPr>
          <p:cNvPr id="20" name="Picture 36" descr="t-b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52388"/>
            <a:ext cx="9144000" cy="352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500034" y="0"/>
            <a:ext cx="3643338" cy="107154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  搬调搬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颁稗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伴巢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粗爸邦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斑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搬柄拜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蝶搬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扳邦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摆扳邦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忱稗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兵稗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卞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扳颁稗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册拜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拜爸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︽﹀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挡罢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蹿半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厨办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长爸邦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办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驳邦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电邦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底爸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柄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罢爸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得罢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柄稗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吵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惮扳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伴淳敌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办罢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 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点稗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超罢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拆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楚拜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柄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﹀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冬罢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车稗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吵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﹀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罢扮稗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惮扳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揣办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春爸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拜罢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办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磋爸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帝办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唱搬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斑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锤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拜便邦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﹀</a:t>
            </a:r>
            <a:endParaRPr lang="zh-CN" altLang="en-US" sz="2400" dirty="0">
              <a:latin typeface="BZDBT" pitchFamily="2" charset="-122"/>
              <a:ea typeface="BZDBT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42976" y="428604"/>
            <a:ext cx="21691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拜脆罢邦</a:t>
            </a:r>
            <a:r>
              <a:rPr lang="en-US" altLang="zh-CN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第</a:t>
            </a:r>
            <a:r>
              <a:rPr lang="en-US" altLang="zh-CN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﹀</a:t>
            </a:r>
            <a:endParaRPr lang="zh-CN" alt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ZDBT" pitchFamily="2" charset="-122"/>
              <a:ea typeface="BZDBT" pitchFamily="2" charset="-122"/>
            </a:endParaRPr>
          </a:p>
        </p:txBody>
      </p:sp>
      <p:pic>
        <p:nvPicPr>
          <p:cNvPr id="7" name="Picture 13" descr="b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1" y="357166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index_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00768"/>
            <a:ext cx="9144000" cy="85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500034" y="142852"/>
            <a:ext cx="5072098" cy="114300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CN" sz="2800" dirty="0" smtClean="0">
                <a:latin typeface="BZDBT" pitchFamily="2" charset="-122"/>
                <a:ea typeface="BZDBT" pitchFamily="2" charset="-122"/>
              </a:rPr>
              <a:t>           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胆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搬敌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拜充半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搬槽拜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办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便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搬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典稗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柄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拜爸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          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             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半爸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雕敌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代罢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胆办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办邦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挡罢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蹿半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厨办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柄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﹀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            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            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兵稗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卞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扳颁稗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册拜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拜爸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︽﹀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拜脆罢邦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搬邦办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卞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                    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敝拜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惨邦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拜罢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摆扳邦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碉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磋爸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柄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﹀</a:t>
            </a:r>
            <a:endParaRPr lang="zh-CN" altLang="en-US" sz="2800" dirty="0">
              <a:latin typeface="BZDBT" pitchFamily="2" charset="-122"/>
              <a:ea typeface="BZDBT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28662" y="500042"/>
            <a:ext cx="3760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拜坝伴</a:t>
            </a:r>
            <a:r>
              <a:rPr lang="en-US" altLang="zh-CN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罢掸</a:t>
            </a:r>
            <a:r>
              <a:rPr lang="en-US" altLang="zh-CN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罢稗拜</a:t>
            </a:r>
            <a:r>
              <a:rPr lang="en-US" altLang="zh-CN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ZDBT" pitchFamily="2" charset="-122"/>
                <a:ea typeface="BZDBT" pitchFamily="2" charset="-122"/>
              </a:rPr>
              <a:t>﹀</a:t>
            </a:r>
            <a:endParaRPr lang="zh-CN" alt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ZDBT" pitchFamily="2" charset="-122"/>
              <a:ea typeface="BZDBT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714488"/>
            <a:ext cx="219322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拜坝伴</a:t>
            </a:r>
            <a:r>
              <a:rPr lang="en-US" altLang="zh-C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罢稗拜</a:t>
            </a:r>
            <a:r>
              <a:rPr lang="en-US" altLang="zh-C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﹀</a:t>
            </a:r>
            <a:endParaRPr lang="zh-CN" altLang="en-US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ZDHT" pitchFamily="2" charset="-122"/>
              <a:ea typeface="BZDHT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3571876"/>
            <a:ext cx="235742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罢掸</a:t>
            </a:r>
            <a:r>
              <a:rPr lang="en-US" altLang="zh-C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罢稗拜</a:t>
            </a:r>
            <a:r>
              <a:rPr lang="en-US" altLang="zh-C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﹀</a:t>
            </a:r>
            <a:endParaRPr lang="zh-CN" altLang="en-US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ZDHT" pitchFamily="2" charset="-122"/>
              <a:ea typeface="BZDHT" pitchFamily="2" charset="-122"/>
            </a:endParaRPr>
          </a:p>
        </p:txBody>
      </p:sp>
      <p:pic>
        <p:nvPicPr>
          <p:cNvPr id="9" name="Picture 13" descr="b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0"/>
            <a:ext cx="1643042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index_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86454"/>
            <a:ext cx="9144000" cy="107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 descr="zhaxidejied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D0000"/>
              </a:clrFrom>
              <a:clrTo>
                <a:srgbClr val="AD0000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107981" y="5500702"/>
            <a:ext cx="8893175" cy="1265240"/>
          </a:xfrm>
          <a:prstGeom prst="rect">
            <a:avLst/>
          </a:prstGeom>
          <a:noFill/>
        </p:spPr>
      </p:pic>
      <p:pic>
        <p:nvPicPr>
          <p:cNvPr id="12" name="Picture 17" descr="wq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28515"/>
            <a:ext cx="9144000" cy="329485"/>
          </a:xfrm>
          <a:prstGeom prst="rect">
            <a:avLst/>
          </a:prstGeom>
          <a:noFill/>
        </p:spPr>
      </p:pic>
      <p:sp>
        <p:nvSpPr>
          <p:cNvPr id="6" name="流程图: 库存数据 5"/>
          <p:cNvSpPr/>
          <p:nvPr/>
        </p:nvSpPr>
        <p:spPr>
          <a:xfrm>
            <a:off x="1785918" y="1643050"/>
            <a:ext cx="7358082" cy="3786214"/>
          </a:xfrm>
          <a:prstGeom prst="flowChartOnlineStora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单圆角矩形 4"/>
          <p:cNvSpPr/>
          <p:nvPr/>
        </p:nvSpPr>
        <p:spPr>
          <a:xfrm>
            <a:off x="0" y="1428736"/>
            <a:ext cx="1785950" cy="4071966"/>
          </a:xfrm>
          <a:prstGeom prst="snip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85736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</a:rPr>
              <a:t>拜爸</a:t>
            </a:r>
            <a:r>
              <a:rPr lang="en-US" altLang="zh-CN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</a:rPr>
              <a:t>冲</a:t>
            </a:r>
            <a:r>
              <a:rPr lang="en-US" altLang="zh-CN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</a:rPr>
              <a:t>﹀</a:t>
            </a:r>
            <a:r>
              <a:rPr lang="zh-CN" altLang="en-US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</a:rPr>
              <a:t>           </a:t>
            </a:r>
            <a:r>
              <a:rPr lang="zh-CN" altLang="en-US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  <a:hlinkClick r:id="rId4" action="ppaction://hlinksldjump"/>
              </a:rPr>
              <a:t>搬比半</a:t>
            </a:r>
            <a:r>
              <a:rPr lang="en-US" altLang="zh-CN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  <a:hlinkClick r:id="rId4" action="ppaction://hlinksldjump"/>
              </a:rPr>
              <a:t>︽</a:t>
            </a:r>
            <a:r>
              <a:rPr lang="zh-CN" altLang="en-US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  <a:hlinkClick r:id="rId4" action="ppaction://hlinksldjump"/>
              </a:rPr>
              <a:t>扯稗</a:t>
            </a:r>
            <a:r>
              <a:rPr lang="en-US" altLang="zh-CN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  <a:hlinkClick r:id="rId4" action="ppaction://hlinksldjump"/>
              </a:rPr>
              <a:t>﹀</a:t>
            </a:r>
            <a:endParaRPr lang="en-US" altLang="zh-CN" sz="2800" dirty="0" smtClean="0">
              <a:solidFill>
                <a:schemeClr val="bg1"/>
              </a:solidFill>
              <a:latin typeface="BZDBT" pitchFamily="2" charset="-122"/>
              <a:ea typeface="BZDBT" pitchFamily="2" charset="-122"/>
            </a:endParaRPr>
          </a:p>
          <a:p>
            <a:pPr>
              <a:buNone/>
            </a:pPr>
            <a:endParaRPr lang="en-US" altLang="zh-CN" sz="2800" dirty="0" smtClean="0">
              <a:solidFill>
                <a:schemeClr val="bg1"/>
              </a:solidFill>
              <a:latin typeface="BZDBT" pitchFamily="2" charset="-122"/>
              <a:ea typeface="BZDBT" pitchFamily="2" charset="-122"/>
            </a:endParaRPr>
          </a:p>
          <a:p>
            <a:pPr>
              <a:buNone/>
            </a:pPr>
            <a:endParaRPr lang="en-US" altLang="zh-CN" sz="2800" dirty="0" smtClean="0">
              <a:solidFill>
                <a:schemeClr val="bg1"/>
              </a:solidFill>
              <a:latin typeface="BZDBT" pitchFamily="2" charset="-122"/>
              <a:ea typeface="BZDBT" pitchFamily="2" charset="-122"/>
            </a:endParaRPr>
          </a:p>
          <a:p>
            <a:pPr>
              <a:buNone/>
            </a:pPr>
            <a:endParaRPr lang="en-US" altLang="zh-CN" sz="2800" dirty="0" smtClean="0">
              <a:solidFill>
                <a:schemeClr val="bg1"/>
              </a:solidFill>
              <a:latin typeface="BZDBT" pitchFamily="2" charset="-122"/>
              <a:ea typeface="BZDBT" pitchFamily="2" charset="-122"/>
            </a:endParaRPr>
          </a:p>
          <a:p>
            <a:pPr>
              <a:buNone/>
            </a:pPr>
            <a:endParaRPr lang="en-US" altLang="zh-CN" sz="2800" dirty="0" smtClean="0">
              <a:solidFill>
                <a:schemeClr val="bg1"/>
              </a:solidFill>
              <a:latin typeface="BZDBT" pitchFamily="2" charset="-122"/>
              <a:ea typeface="BZDBT" pitchFamily="2" charset="-122"/>
            </a:endParaRPr>
          </a:p>
          <a:p>
            <a:pPr>
              <a:buNone/>
            </a:pPr>
            <a:r>
              <a:rPr lang="zh-CN" altLang="en-US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</a:rPr>
              <a:t>罢册邦</a:t>
            </a:r>
            <a:r>
              <a:rPr lang="en-US" altLang="zh-CN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</a:rPr>
              <a:t>斑</a:t>
            </a:r>
            <a:r>
              <a:rPr lang="en-US" altLang="zh-CN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</a:rPr>
              <a:t>﹀    </a:t>
            </a:r>
            <a:r>
              <a:rPr lang="zh-CN" altLang="en-US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  <a:hlinkClick r:id="rId5" action="ppaction://hlinksldjump"/>
              </a:rPr>
              <a:t>摆扳邦</a:t>
            </a:r>
            <a:r>
              <a:rPr lang="en-US" altLang="zh-CN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  <a:hlinkClick r:id="rId5" action="ppaction://hlinksldjump"/>
              </a:rPr>
              <a:t>︽</a:t>
            </a:r>
            <a:r>
              <a:rPr lang="zh-CN" altLang="en-US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  <a:hlinkClick r:id="rId5" action="ppaction://hlinksldjump"/>
              </a:rPr>
              <a:t>忱稗</a:t>
            </a:r>
            <a:r>
              <a:rPr lang="en-US" altLang="zh-CN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  <a:hlinkClick r:id="rId5" action="ppaction://hlinksldjump"/>
              </a:rPr>
              <a:t>︽</a:t>
            </a:r>
            <a:r>
              <a:rPr lang="zh-CN" altLang="en-US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  <a:hlinkClick r:id="rId5" action="ppaction://hlinksldjump"/>
              </a:rPr>
              <a:t>兵稗</a:t>
            </a:r>
            <a:r>
              <a:rPr lang="en-US" altLang="zh-CN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  <a:hlinkClick r:id="rId5" action="ppaction://hlinksldjump"/>
              </a:rPr>
              <a:t>︽</a:t>
            </a:r>
            <a:r>
              <a:rPr lang="zh-CN" altLang="en-US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  <a:hlinkClick r:id="rId5" action="ppaction://hlinksldjump"/>
              </a:rPr>
              <a:t>卞</a:t>
            </a:r>
            <a:r>
              <a:rPr lang="en-US" altLang="zh-CN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  <a:hlinkClick r:id="rId5" action="ppaction://hlinksldjump"/>
              </a:rPr>
              <a:t>︽</a:t>
            </a:r>
            <a:r>
              <a:rPr lang="zh-CN" altLang="en-US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  <a:hlinkClick r:id="rId5" action="ppaction://hlinksldjump"/>
              </a:rPr>
              <a:t>稗爸</a:t>
            </a:r>
            <a:r>
              <a:rPr lang="en-US" altLang="zh-CN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  <a:hlinkClick r:id="rId5" action="ppaction://hlinksldjump"/>
              </a:rPr>
              <a:t>︽</a:t>
            </a:r>
            <a:r>
              <a:rPr lang="zh-CN" altLang="en-US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  <a:hlinkClick r:id="rId5" action="ppaction://hlinksldjump"/>
              </a:rPr>
              <a:t>罢叼邦</a:t>
            </a:r>
            <a:r>
              <a:rPr lang="en-US" altLang="zh-CN" sz="2800" dirty="0" smtClean="0">
                <a:solidFill>
                  <a:schemeClr val="bg1"/>
                </a:solidFill>
                <a:latin typeface="BZDBT" pitchFamily="2" charset="-122"/>
                <a:ea typeface="BZDBT" pitchFamily="2" charset="-122"/>
                <a:hlinkClick r:id="rId5" action="ppaction://hlinksldjump"/>
              </a:rPr>
              <a:t>﹀</a:t>
            </a:r>
            <a:endParaRPr lang="zh-CN" altLang="en-US" sz="2800" dirty="0">
              <a:solidFill>
                <a:schemeClr val="bg1"/>
              </a:solidFill>
              <a:latin typeface="BZDBT" pitchFamily="2" charset="-122"/>
              <a:ea typeface="BZDBT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30098" y="285728"/>
            <a:ext cx="34419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伴避拜</a:t>
            </a:r>
            <a:r>
              <a:rPr lang="en-US" altLang="zh-C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锤</a:t>
            </a:r>
            <a:r>
              <a:rPr lang="en-US" altLang="zh-C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拜捕邦</a:t>
            </a:r>
            <a:r>
              <a:rPr lang="en-US" altLang="zh-C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﹀</a:t>
            </a:r>
            <a:endParaRPr lang="zh-CN" alt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ZDBT" pitchFamily="2" charset="-122"/>
              <a:ea typeface="BZDBT" pitchFamily="2" charset="-122"/>
            </a:endParaRPr>
          </a:p>
        </p:txBody>
      </p:sp>
      <p:pic>
        <p:nvPicPr>
          <p:cNvPr id="7" name="Picture 13" descr="b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00958" y="0"/>
            <a:ext cx="164304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8" descr="b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7290" y="0"/>
            <a:ext cx="785818" cy="97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85720" y="928670"/>
            <a:ext cx="1357322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碴稗</a:t>
            </a:r>
            <a:r>
              <a:rPr lang="en-US" altLang="zh-CN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</a:p>
          <a:p>
            <a:pPr algn="ctr"/>
            <a:endParaRPr lang="en-US" altLang="zh-CN" sz="2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ZDHT" pitchFamily="2" charset="-122"/>
              <a:ea typeface="BZDHT" pitchFamily="2" charset="-122"/>
            </a:endParaRPr>
          </a:p>
          <a:p>
            <a:pPr algn="ctr"/>
            <a:r>
              <a:rPr lang="zh-CN" alt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爸罢</a:t>
            </a:r>
            <a:r>
              <a:rPr lang="en-US" altLang="zh-CN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</a:p>
          <a:p>
            <a:pPr algn="ctr"/>
            <a:endParaRPr lang="en-US" altLang="zh-CN" sz="2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ZDHT" pitchFamily="2" charset="-122"/>
              <a:ea typeface="BZDHT" pitchFamily="2" charset="-122"/>
            </a:endParaRPr>
          </a:p>
          <a:p>
            <a:pPr algn="ctr"/>
            <a:r>
              <a:rPr lang="zh-CN" alt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粹</a:t>
            </a:r>
            <a:r>
              <a:rPr lang="en-US" altLang="zh-CN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典爸</a:t>
            </a:r>
            <a:r>
              <a:rPr lang="en-US" altLang="zh-CN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</a:p>
          <a:p>
            <a:pPr algn="ctr"/>
            <a:endParaRPr lang="en-US" altLang="zh-CN" sz="2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ZDHT" pitchFamily="2" charset="-122"/>
              <a:ea typeface="BZDHT" pitchFamily="2" charset="-122"/>
            </a:endParaRPr>
          </a:p>
          <a:p>
            <a:pPr algn="ctr"/>
            <a:r>
              <a:rPr lang="zh-CN" alt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扳敌</a:t>
            </a:r>
            <a:r>
              <a:rPr lang="en-US" altLang="zh-CN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</a:p>
          <a:p>
            <a:pPr algn="ctr"/>
            <a:endParaRPr lang="en-US" altLang="zh-CN" sz="2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ZDHT" pitchFamily="2" charset="-122"/>
              <a:ea typeface="BZDHT" pitchFamily="2" charset="-122"/>
            </a:endParaRPr>
          </a:p>
          <a:p>
            <a:pPr algn="ctr"/>
            <a:r>
              <a:rPr lang="zh-CN" alt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搬槽拜</a:t>
            </a:r>
            <a:r>
              <a:rPr lang="en-US" altLang="zh-CN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</a:p>
          <a:p>
            <a:pPr algn="ctr"/>
            <a:endParaRPr lang="en-US" altLang="zh-CN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ZDHT" pitchFamily="2" charset="-122"/>
              <a:ea typeface="BZDHT" pitchFamily="2" charset="-122"/>
            </a:endParaRPr>
          </a:p>
          <a:p>
            <a:pPr algn="ctr"/>
            <a:r>
              <a:rPr lang="zh-CN" alt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锤</a:t>
            </a:r>
            <a:r>
              <a:rPr lang="en-US" altLang="zh-CN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︽</a:t>
            </a:r>
          </a:p>
          <a:p>
            <a:pPr algn="ctr"/>
            <a:endParaRPr lang="en-US" altLang="zh-CN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ZDHT" pitchFamily="2" charset="-122"/>
              <a:ea typeface="BZDHT" pitchFamily="2" charset="-122"/>
            </a:endParaRPr>
          </a:p>
          <a:p>
            <a:pPr algn="ctr"/>
            <a:r>
              <a:rPr lang="zh-CN" alt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罢碉扳</a:t>
            </a:r>
            <a:r>
              <a:rPr lang="en-US" altLang="zh-C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﹀</a:t>
            </a:r>
            <a:endParaRPr lang="zh-CN" altLang="en-US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ZDHT" pitchFamily="2" charset="-122"/>
              <a:ea typeface="BZDHT" pitchFamily="2" charset="-122"/>
            </a:endParaRPr>
          </a:p>
        </p:txBody>
      </p:sp>
      <p:sp>
        <p:nvSpPr>
          <p:cNvPr id="6" name="左大括号 5"/>
          <p:cNvSpPr/>
          <p:nvPr/>
        </p:nvSpPr>
        <p:spPr>
          <a:xfrm>
            <a:off x="1500166" y="1142984"/>
            <a:ext cx="571504" cy="507209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071670" y="915399"/>
            <a:ext cx="11208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HT" pitchFamily="2" charset="-122"/>
                <a:ea typeface="BZDHT" pitchFamily="2" charset="-122"/>
              </a:rPr>
              <a:t>碘邦</a:t>
            </a:r>
            <a:r>
              <a:rPr lang="en-US" altLang="zh-C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HT" pitchFamily="2" charset="-122"/>
                <a:ea typeface="BZDHT" pitchFamily="2" charset="-122"/>
              </a:rPr>
              <a:t>﹀</a:t>
            </a:r>
            <a:endParaRPr lang="zh-CN" alt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ZDHT" pitchFamily="2" charset="-122"/>
              <a:ea typeface="BZDHT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14546" y="3415729"/>
            <a:ext cx="11208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HT" pitchFamily="2" charset="-122"/>
                <a:ea typeface="BZDHT" pitchFamily="2" charset="-122"/>
              </a:rPr>
              <a:t>兵稗</a:t>
            </a:r>
            <a:r>
              <a:rPr lang="en-US" altLang="zh-C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HT" pitchFamily="2" charset="-122"/>
                <a:ea typeface="BZDHT" pitchFamily="2" charset="-122"/>
              </a:rPr>
              <a:t>﹀</a:t>
            </a:r>
            <a:endParaRPr lang="zh-CN" alt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ZDHT" pitchFamily="2" charset="-122"/>
              <a:ea typeface="BZDHT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14546" y="5844621"/>
            <a:ext cx="204094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HT" pitchFamily="2" charset="-122"/>
                <a:ea typeface="BZDHT" pitchFamily="2" charset="-122"/>
              </a:rPr>
              <a:t>碧稗</a:t>
            </a:r>
            <a:r>
              <a:rPr lang="en-US" altLang="zh-C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HT" pitchFamily="2" charset="-122"/>
                <a:ea typeface="BZDHT" pitchFamily="2" charset="-122"/>
              </a:rPr>
              <a:t>叼办</a:t>
            </a:r>
            <a:r>
              <a:rPr lang="en-US" altLang="zh-C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HT" pitchFamily="2" charset="-122"/>
                <a:ea typeface="BZDHT" pitchFamily="2" charset="-122"/>
              </a:rPr>
              <a:t>﹀</a:t>
            </a:r>
            <a:endParaRPr lang="zh-CN" alt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ZDHT" pitchFamily="2" charset="-122"/>
              <a:ea typeface="BZDHT" pitchFamily="2" charset="-122"/>
            </a:endParaRPr>
          </a:p>
        </p:txBody>
      </p:sp>
      <p:sp>
        <p:nvSpPr>
          <p:cNvPr id="10" name="左中括号 9"/>
          <p:cNvSpPr/>
          <p:nvPr/>
        </p:nvSpPr>
        <p:spPr>
          <a:xfrm>
            <a:off x="3428992" y="2500306"/>
            <a:ext cx="285752" cy="214314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857620" y="2252955"/>
            <a:ext cx="27110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唱稗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淬爸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编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兵稗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﹀</a:t>
            </a:r>
            <a:endParaRPr lang="zh-CN" alt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ZDHT" pitchFamily="2" charset="-122"/>
              <a:ea typeface="BZDHT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786182" y="4396095"/>
            <a:ext cx="413126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唱稗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淬爸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扳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翟稗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兵稗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HT" pitchFamily="2" charset="-122"/>
                <a:ea typeface="BZDHT" pitchFamily="2" charset="-122"/>
              </a:rPr>
              <a:t>﹀</a:t>
            </a:r>
            <a:endParaRPr lang="zh-CN" alt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ZDHT" pitchFamily="2" charset="-122"/>
              <a:ea typeface="BZDHT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643702" y="1324261"/>
            <a:ext cx="15792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车稗</a:t>
            </a:r>
            <a:r>
              <a:rPr lang="en-US" altLang="zh-CN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兵稗</a:t>
            </a:r>
            <a:r>
              <a:rPr lang="en-US" altLang="zh-CN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﹀</a:t>
            </a:r>
            <a:endParaRPr lang="zh-CN" altLang="en-US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ZDBT" pitchFamily="2" charset="-122"/>
              <a:ea typeface="BZDBT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786578" y="2181517"/>
            <a:ext cx="127150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伯</a:t>
            </a:r>
            <a:r>
              <a:rPr lang="en-US" altLang="zh-CN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兵稗</a:t>
            </a:r>
            <a:r>
              <a:rPr lang="en-US" altLang="zh-CN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﹀</a:t>
            </a:r>
            <a:endParaRPr lang="zh-CN" altLang="en-US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ZDBT" pitchFamily="2" charset="-122"/>
              <a:ea typeface="BZDBT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643702" y="3110211"/>
            <a:ext cx="22669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罢搬</a:t>
            </a:r>
            <a:r>
              <a:rPr lang="en-US" altLang="zh-CN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挡罢</a:t>
            </a:r>
            <a:r>
              <a:rPr lang="en-US" altLang="zh-CN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兵稗</a:t>
            </a:r>
            <a:r>
              <a:rPr lang="en-US" altLang="zh-CN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﹀</a:t>
            </a:r>
            <a:endParaRPr lang="zh-CN" altLang="en-US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ZDBT" pitchFamily="2" charset="-122"/>
              <a:ea typeface="BZDBT" pitchFamily="2" charset="-122"/>
            </a:endParaRPr>
          </a:p>
        </p:txBody>
      </p:sp>
      <p:sp>
        <p:nvSpPr>
          <p:cNvPr id="17" name="左大括号 16"/>
          <p:cNvSpPr/>
          <p:nvPr/>
        </p:nvSpPr>
        <p:spPr>
          <a:xfrm>
            <a:off x="6500826" y="1428736"/>
            <a:ext cx="214314" cy="1928826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" name="Picture 36" descr="t-b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388"/>
            <a:ext cx="9144000" cy="352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b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0"/>
            <a:ext cx="1285852" cy="1643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椭圆 4"/>
          <p:cNvSpPr/>
          <p:nvPr/>
        </p:nvSpPr>
        <p:spPr>
          <a:xfrm>
            <a:off x="428596" y="214290"/>
            <a:ext cx="4071966" cy="128588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BZDHT" pitchFamily="2" charset="-122"/>
                <a:ea typeface="BZDHT" pitchFamily="2" charset="-122"/>
              </a:rPr>
              <a:t>钵罢</a:t>
            </a:r>
            <a:r>
              <a:rPr lang="en-US" altLang="zh-CN" sz="200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dirty="0" smtClean="0">
                <a:latin typeface="BZDHT" pitchFamily="2" charset="-122"/>
                <a:ea typeface="BZDHT" pitchFamily="2" charset="-122"/>
              </a:rPr>
              <a:t>雕罢邦</a:t>
            </a:r>
            <a:r>
              <a:rPr lang="en-US" altLang="zh-CN" sz="200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dirty="0" smtClean="0">
                <a:latin typeface="BZDHT" pitchFamily="2" charset="-122"/>
                <a:ea typeface="BZDHT" pitchFamily="2" charset="-122"/>
              </a:rPr>
              <a:t>摆扳邦</a:t>
            </a:r>
            <a:r>
              <a:rPr lang="en-US" altLang="zh-CN" sz="200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dirty="0" smtClean="0">
                <a:latin typeface="BZDHT" pitchFamily="2" charset="-122"/>
                <a:ea typeface="BZDHT" pitchFamily="2" charset="-122"/>
              </a:rPr>
              <a:t>搬兵拜</a:t>
            </a:r>
            <a:r>
              <a:rPr lang="en-US" altLang="zh-CN" sz="200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dirty="0" smtClean="0">
                <a:latin typeface="BZDHT" pitchFamily="2" charset="-122"/>
                <a:ea typeface="BZDHT" pitchFamily="2" charset="-122"/>
              </a:rPr>
              <a:t>罢爸</a:t>
            </a:r>
            <a:r>
              <a:rPr lang="en-US" altLang="zh-CN" sz="200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dirty="0" smtClean="0">
                <a:latin typeface="BZDHT" pitchFamily="2" charset="-122"/>
                <a:ea typeface="BZDHT" pitchFamily="2" charset="-122"/>
              </a:rPr>
              <a:t>蒂爸</a:t>
            </a:r>
            <a:r>
              <a:rPr lang="en-US" altLang="zh-CN" sz="200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dirty="0" smtClean="0">
                <a:latin typeface="BZDHT" pitchFamily="2" charset="-122"/>
                <a:ea typeface="BZDHT" pitchFamily="2" charset="-122"/>
              </a:rPr>
              <a:t>编 </a:t>
            </a:r>
            <a:r>
              <a:rPr lang="en-US" altLang="zh-CN" sz="2000" dirty="0" smtClean="0">
                <a:latin typeface="BZDHT" pitchFamily="2" charset="-122"/>
                <a:ea typeface="BZDHT" pitchFamily="2" charset="-122"/>
              </a:rPr>
              <a:t>﹀</a:t>
            </a:r>
          </a:p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BZDHT" pitchFamily="2" charset="-122"/>
                <a:ea typeface="BZDHT" pitchFamily="2" charset="-122"/>
              </a:rPr>
              <a:t>秤扳</a:t>
            </a:r>
            <a:r>
              <a:rPr lang="en-US" altLang="zh-CN" sz="200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dirty="0" smtClean="0">
                <a:latin typeface="BZDHT" pitchFamily="2" charset="-122"/>
                <a:ea typeface="BZDHT" pitchFamily="2" charset="-122"/>
              </a:rPr>
              <a:t>伴辨半</a:t>
            </a:r>
            <a:r>
              <a:rPr lang="en-US" altLang="zh-CN" sz="200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dirty="0" smtClean="0">
                <a:latin typeface="BZDHT" pitchFamily="2" charset="-122"/>
                <a:ea typeface="BZDHT" pitchFamily="2" charset="-122"/>
              </a:rPr>
              <a:t>敞稗</a:t>
            </a:r>
            <a:r>
              <a:rPr lang="en-US" altLang="zh-CN" sz="200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dirty="0" smtClean="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200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dirty="0" smtClean="0">
                <a:latin typeface="BZDHT" pitchFamily="2" charset="-122"/>
                <a:ea typeface="BZDHT" pitchFamily="2" charset="-122"/>
              </a:rPr>
              <a:t>摆扳邦</a:t>
            </a:r>
            <a:r>
              <a:rPr lang="en-US" altLang="zh-CN" sz="200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dirty="0" smtClean="0">
                <a:latin typeface="BZDHT" pitchFamily="2" charset="-122"/>
                <a:ea typeface="BZDHT" pitchFamily="2" charset="-122"/>
              </a:rPr>
              <a:t>忱稗</a:t>
            </a:r>
            <a:r>
              <a:rPr lang="en-US" altLang="zh-CN" sz="200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dirty="0" smtClean="0">
                <a:latin typeface="BZDHT" pitchFamily="2" charset="-122"/>
                <a:ea typeface="BZDHT" pitchFamily="2" charset="-122"/>
              </a:rPr>
              <a:t>兵稗</a:t>
            </a:r>
            <a:r>
              <a:rPr lang="en-US" altLang="zh-CN" sz="2000" dirty="0" smtClean="0">
                <a:latin typeface="BZDHT" pitchFamily="2" charset="-122"/>
                <a:ea typeface="BZDHT" pitchFamily="2" charset="-122"/>
              </a:rPr>
              <a:t>﹀ ﹀</a:t>
            </a:r>
          </a:p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BZDHT" pitchFamily="2" charset="-122"/>
                <a:ea typeface="BZDHT" pitchFamily="2" charset="-122"/>
              </a:rPr>
              <a:t>拜椿</a:t>
            </a:r>
            <a:r>
              <a:rPr lang="en-US" altLang="zh-CN" sz="200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dirty="0" smtClean="0">
                <a:latin typeface="BZDHT" pitchFamily="2" charset="-122"/>
                <a:ea typeface="BZDHT" pitchFamily="2" charset="-122"/>
              </a:rPr>
              <a:t>搬</a:t>
            </a:r>
            <a:r>
              <a:rPr lang="en-US" altLang="zh-CN" sz="2000" dirty="0" smtClean="0">
                <a:latin typeface="BZDHT" pitchFamily="2" charset="-122"/>
                <a:ea typeface="BZDHT" pitchFamily="2" charset="-122"/>
              </a:rPr>
              <a:t>﹀</a:t>
            </a:r>
          </a:p>
          <a:p>
            <a:pPr>
              <a:lnSpc>
                <a:spcPct val="200000"/>
              </a:lnSpc>
            </a:pP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钵罢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拜爸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扯罢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垫办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拜斑伴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搬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拜爸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︽﹀﹀     </a:t>
            </a:r>
            <a:r>
              <a:rPr lang="zh-CN" altLang="en-US" sz="1800" u="sng" dirty="0" smtClean="0">
                <a:latin typeface="BZDMT" pitchFamily="2" charset="-122"/>
                <a:ea typeface="BZDMT" pitchFamily="2" charset="-122"/>
              </a:rPr>
              <a:t>搽爸</a:t>
            </a:r>
            <a:r>
              <a:rPr lang="en-US" altLang="zh-CN" sz="1800" u="sng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u="sng" dirty="0" smtClean="0">
                <a:latin typeface="BZDMT" pitchFamily="2" charset="-122"/>
                <a:ea typeface="BZDMT" pitchFamily="2" charset="-122"/>
              </a:rPr>
              <a:t>糙</a:t>
            </a:r>
            <a:r>
              <a:rPr lang="en-US" altLang="zh-CN" sz="1800" u="sng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脆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城罢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搬扮拜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罢拜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拜爸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︽﹀﹀</a:t>
            </a:r>
          </a:p>
          <a:p>
            <a:pPr>
              <a:lnSpc>
                <a:spcPct val="200000"/>
              </a:lnSpc>
            </a:pP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搭拜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春爸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拜爸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呈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伴灿罢邦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蒂爸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</a:t>
            </a:r>
            <a:r>
              <a:rPr lang="zh-CN" altLang="en-US" sz="1800" dirty="0" smtClean="0">
                <a:latin typeface="BZDMT" pitchFamily="2" charset="-122"/>
                <a:ea typeface="BZDMT" pitchFamily="2" charset="-122"/>
              </a:rPr>
              <a:t>捕</a:t>
            </a:r>
            <a:r>
              <a:rPr lang="en-US" altLang="zh-CN" sz="1800" dirty="0" smtClean="0">
                <a:latin typeface="BZDMT" pitchFamily="2" charset="-122"/>
                <a:ea typeface="BZDMT" pitchFamily="2" charset="-122"/>
              </a:rPr>
              <a:t>︽﹀﹀</a:t>
            </a:r>
            <a:endParaRPr lang="zh-CN" altLang="en-US" sz="1800" dirty="0">
              <a:latin typeface="BZDMT" pitchFamily="2" charset="-122"/>
              <a:ea typeface="BZDMT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4226" y="568091"/>
            <a:ext cx="37705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BZDHT" pitchFamily="2" charset="-122"/>
                <a:ea typeface="BZDHT" pitchFamily="2" charset="-122"/>
              </a:rPr>
              <a:t>摆扳邦</a:t>
            </a:r>
            <a:r>
              <a:rPr lang="en-US" altLang="zh-CN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BZDHT" pitchFamily="2" charset="-122"/>
                <a:ea typeface="BZDHT" pitchFamily="2" charset="-122"/>
              </a:rPr>
              <a:t>忱稗</a:t>
            </a:r>
            <a:r>
              <a:rPr lang="en-US" altLang="zh-CN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BZDHT" pitchFamily="2" charset="-122"/>
                <a:ea typeface="BZDHT" pitchFamily="2" charset="-122"/>
              </a:rPr>
              <a:t>兵稗</a:t>
            </a:r>
            <a:r>
              <a:rPr lang="en-US" altLang="zh-CN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BZDHT" pitchFamily="2" charset="-122"/>
                <a:ea typeface="BZDHT" pitchFamily="2" charset="-122"/>
              </a:rPr>
              <a:t>﹀</a:t>
            </a:r>
            <a:endParaRPr lang="zh-CN" alt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BZDHT" pitchFamily="2" charset="-122"/>
              <a:ea typeface="BZDHT" pitchFamily="2" charset="-122"/>
            </a:endParaRPr>
          </a:p>
        </p:txBody>
      </p:sp>
      <p:pic>
        <p:nvPicPr>
          <p:cNvPr id="6" name="Picture 36" descr="t-b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388"/>
            <a:ext cx="9144000" cy="352425"/>
          </a:xfrm>
          <a:prstGeom prst="rect">
            <a:avLst/>
          </a:prstGeom>
          <a:noFill/>
        </p:spPr>
      </p:pic>
      <p:cxnSp>
        <p:nvCxnSpPr>
          <p:cNvPr id="9" name="直接连接符 8"/>
          <p:cNvCxnSpPr/>
          <p:nvPr/>
        </p:nvCxnSpPr>
        <p:spPr>
          <a:xfrm>
            <a:off x="4929190" y="4214818"/>
            <a:ext cx="71438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 descr="b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14290"/>
            <a:ext cx="1285852" cy="1643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椭圆 6"/>
          <p:cNvSpPr/>
          <p:nvPr/>
        </p:nvSpPr>
        <p:spPr>
          <a:xfrm>
            <a:off x="0" y="1142984"/>
            <a:ext cx="2928926" cy="7858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>
            <a:normAutofit/>
          </a:bodyPr>
          <a:lstStyle/>
          <a:p>
            <a:pPr marL="360000">
              <a:lnSpc>
                <a:spcPct val="200000"/>
              </a:lnSpc>
              <a:spcBef>
                <a:spcPts val="3000"/>
              </a:spcBef>
              <a:spcAft>
                <a:spcPts val="1200"/>
              </a:spcAft>
            </a:pP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城罢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搬擦办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柄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拜爸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炒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伴唇邦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办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﹀﹀</a:t>
            </a:r>
          </a:p>
          <a:p>
            <a:pPr marL="360000">
              <a:lnSpc>
                <a:spcPct val="200000"/>
              </a:lnSpc>
              <a:spcBef>
                <a:spcPts val="3000"/>
              </a:spcBef>
              <a:spcAft>
                <a:spcPts val="1200"/>
              </a:spcAft>
            </a:pP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楚拜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斑半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脆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搬凳拜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搽爸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糙敌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dirty="0" smtClean="0">
                <a:latin typeface="BZDBT" pitchFamily="2" charset="-122"/>
                <a:ea typeface="BZDBT" pitchFamily="2" charset="-122"/>
              </a:rPr>
              <a:t>摆扳邦</a:t>
            </a:r>
            <a:r>
              <a:rPr lang="en-US" altLang="zh-CN" sz="2400" dirty="0" smtClean="0">
                <a:latin typeface="BZDBT" pitchFamily="2" charset="-122"/>
                <a:ea typeface="BZDBT" pitchFamily="2" charset="-122"/>
              </a:rPr>
              <a:t>﹀﹀</a:t>
            </a:r>
          </a:p>
          <a:p>
            <a:pPr marL="360000">
              <a:lnSpc>
                <a:spcPct val="200000"/>
              </a:lnSpc>
              <a:spcBef>
                <a:spcPts val="3000"/>
              </a:spcBef>
              <a:spcAft>
                <a:spcPts val="1200"/>
              </a:spcAft>
            </a:pPr>
            <a:endParaRPr lang="en-US" altLang="zh-CN" sz="2400" dirty="0" smtClean="0">
              <a:latin typeface="BZDBT" pitchFamily="2" charset="-122"/>
              <a:ea typeface="BZDBT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14480" y="571480"/>
            <a:ext cx="51844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翠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爸稗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伴川办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搬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搽爸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糙敌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摆扳邦</a:t>
            </a:r>
            <a:r>
              <a:rPr lang="en-US" altLang="zh-C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﹀</a:t>
            </a:r>
            <a:endParaRPr lang="zh-CN" alt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ZDBT" pitchFamily="2" charset="-122"/>
              <a:ea typeface="BZDBT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8596" y="1357298"/>
            <a:ext cx="20810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扳颁稗册拜</a:t>
            </a:r>
            <a:r>
              <a:rPr lang="en-US" altLang="zh-C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HT" pitchFamily="2" charset="-122"/>
                <a:ea typeface="BZDHT" pitchFamily="2" charset="-122"/>
              </a:rPr>
              <a:t>﹀</a:t>
            </a:r>
            <a:endParaRPr lang="zh-CN" alt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ZDHT" pitchFamily="2" charset="-122"/>
              <a:ea typeface="BZDHT" pitchFamily="2" charset="-122"/>
            </a:endParaRPr>
          </a:p>
        </p:txBody>
      </p:sp>
      <p:pic>
        <p:nvPicPr>
          <p:cNvPr id="8" name="Picture 29" descr="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58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9" descr="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58775"/>
          </a:xfrm>
          <a:prstGeom prst="rect">
            <a:avLst/>
          </a:prstGeom>
          <a:noFill/>
        </p:spPr>
      </p:pic>
      <p:sp>
        <p:nvSpPr>
          <p:cNvPr id="11" name="椭圆 10"/>
          <p:cNvSpPr/>
          <p:nvPr/>
        </p:nvSpPr>
        <p:spPr>
          <a:xfrm>
            <a:off x="0" y="1214422"/>
            <a:ext cx="2928926" cy="10715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00034" y="571480"/>
            <a:ext cx="778674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翠</a:t>
            </a:r>
            <a:r>
              <a:rPr lang="en-US" altLang="zh-C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爸稗</a:t>
            </a:r>
            <a:r>
              <a:rPr lang="en-US" altLang="zh-C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伴川办</a:t>
            </a:r>
            <a:r>
              <a:rPr lang="en-US" altLang="zh-C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搬</a:t>
            </a:r>
            <a:r>
              <a:rPr lang="en-US" altLang="zh-C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搽爸</a:t>
            </a:r>
            <a:r>
              <a:rPr lang="en-US" altLang="zh-C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糙敌</a:t>
            </a:r>
            <a:r>
              <a:rPr lang="en-US" altLang="zh-C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摆扳邦</a:t>
            </a:r>
            <a:r>
              <a:rPr lang="en-US" altLang="zh-C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ZDBT" pitchFamily="2" charset="-122"/>
                <a:ea typeface="BZDBT" pitchFamily="2" charset="-122"/>
              </a:rPr>
              <a:t>﹀</a:t>
            </a:r>
            <a:endParaRPr lang="zh-CN" alt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ZDBT" pitchFamily="2" charset="-122"/>
              <a:ea typeface="BZDBT" pitchFamily="2" charset="-122"/>
            </a:endParaRPr>
          </a:p>
        </p:txBody>
      </p:sp>
      <p:pic>
        <p:nvPicPr>
          <p:cNvPr id="6" name="Picture 13" descr="b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357166"/>
            <a:ext cx="1285852" cy="1643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285720" y="1500174"/>
            <a:ext cx="216918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胆</a:t>
            </a:r>
            <a:r>
              <a:rPr lang="en-US" altLang="zh-CN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搬半</a:t>
            </a:r>
            <a:r>
              <a:rPr lang="en-US" altLang="zh-CN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ZDBT" pitchFamily="2" charset="-122"/>
                <a:ea typeface="BZDBT" pitchFamily="2" charset="-122"/>
              </a:rPr>
              <a:t>﹀</a:t>
            </a:r>
            <a:endParaRPr lang="zh-CN" alt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ZDBT" pitchFamily="2" charset="-122"/>
              <a:ea typeface="BZDBT" pitchFamily="2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0" y="2500306"/>
            <a:ext cx="9144000" cy="435769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85720" y="2928934"/>
            <a:ext cx="451918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碘邦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伴百扳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罢爸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办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斑拜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扳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翟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﹀﹀</a:t>
            </a:r>
            <a:endParaRPr lang="zh-CN" alt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ZDBT" pitchFamily="2" charset="-122"/>
              <a:ea typeface="BZDBT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85720" y="3753153"/>
            <a:ext cx="48269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扳办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长稗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拜罢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饱爸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氮搬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椿拜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扳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﹀﹀</a:t>
            </a:r>
            <a:endParaRPr lang="zh-CN" alt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ZDBT" pitchFamily="2" charset="-122"/>
              <a:ea typeface="BZDBT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85720" y="4714884"/>
            <a:ext cx="35108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冬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淬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炒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呈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帝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霸爸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拜罢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﹀</a:t>
            </a:r>
            <a:endParaRPr lang="zh-CN" alt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ZDBT" pitchFamily="2" charset="-122"/>
              <a:ea typeface="BZDBT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85720" y="5643578"/>
            <a:ext cx="451918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吊罢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拌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忱稗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斑半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灿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昌半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︽</a:t>
            </a:r>
            <a:r>
              <a:rPr lang="zh-CN" alt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摆办</a:t>
            </a:r>
            <a:r>
              <a:rPr lang="en-US" altLang="zh-C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ZDBT" pitchFamily="2" charset="-122"/>
                <a:ea typeface="BZDBT" pitchFamily="2" charset="-122"/>
              </a:rPr>
              <a:t>﹀﹀</a:t>
            </a:r>
            <a:endParaRPr lang="zh-CN" alt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ZDBT" pitchFamily="2" charset="-122"/>
              <a:ea typeface="BZDBT" pitchFamily="2" charset="-122"/>
            </a:endParaRPr>
          </a:p>
        </p:txBody>
      </p:sp>
      <p:pic>
        <p:nvPicPr>
          <p:cNvPr id="19" name="Picture 26" descr="b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238875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4" descr="b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24875" y="6238875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1334</Words>
  <PresentationFormat>全屏显示(4:3)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kikyou</cp:lastModifiedBy>
  <cp:revision>72</cp:revision>
  <dcterms:created xsi:type="dcterms:W3CDTF">2016-04-13T13:59:36Z</dcterms:created>
  <dcterms:modified xsi:type="dcterms:W3CDTF">2016-04-25T14:34:35Z</dcterms:modified>
</cp:coreProperties>
</file>